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f0dfde6a8f4f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63920ee304043"/>
  </p:sldMasterIdLst>
  <p:sldIdLst>
    <p:sldId xmlns:r="http://schemas.openxmlformats.org/officeDocument/2006/relationships" id="256" r:id="R5ea7699c6b114210"/>
    <p:sldId xmlns:r="http://schemas.openxmlformats.org/officeDocument/2006/relationships" id="257" r:id="Rf548eb1ea0474fc2"/>
    <p:sldId xmlns:r="http://schemas.openxmlformats.org/officeDocument/2006/relationships" id="258" r:id="Re6de7607c4d043f4"/>
    <p:sldId xmlns:r="http://schemas.openxmlformats.org/officeDocument/2006/relationships" id="259" r:id="Rde8c1e78b1aa4274"/>
    <p:sldId xmlns:r="http://schemas.openxmlformats.org/officeDocument/2006/relationships" id="260" r:id="R64db7e3dea6040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63920ee304043" /><Relationship Type="http://schemas.openxmlformats.org/officeDocument/2006/relationships/slide" Target="/ppt/slides/slide1.xml" Id="R5ea7699c6b114210" /><Relationship Type="http://schemas.openxmlformats.org/officeDocument/2006/relationships/slide" Target="/ppt/slides/slide2.xml" Id="Rf548eb1ea0474fc2" /><Relationship Type="http://schemas.openxmlformats.org/officeDocument/2006/relationships/slide" Target="/ppt/slides/slide3.xml" Id="Re6de7607c4d043f4" /><Relationship Type="http://schemas.openxmlformats.org/officeDocument/2006/relationships/slide" Target="/ppt/slides/slide4.xml" Id="Rde8c1e78b1aa4274" /><Relationship Type="http://schemas.openxmlformats.org/officeDocument/2006/relationships/slide" Target="/ppt/slides/slide5.xml" Id="R64db7e3dea6040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dd8ded270e46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124418f8a4bdd" /><Relationship Type="http://schemas.openxmlformats.org/officeDocument/2006/relationships/theme" Target="/ppt/slideMasters/theme/theme1.xml" Id="R3d2e54fde64144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8124418f8a4b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b3844bb9c4a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3111a725e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02dee187142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35d30467c4c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26cffc3864b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ROSMERSHOLM EIENDOM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ROSMERSHOLM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ROSMERSHOLM EIENDOM ANS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ROSMERSHOLM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ROSMERSHOLM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ROSMERSHOLM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945 854 480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ROSMERSHOLM EIENDOM ANS</a:t>
            </a:r>
          </a:p>
        </p:txBody>
      </p:sp>
    </p:spTree>
  </p:cSld>
  <p:clrMapOvr>
    <a:masterClrMapping xmlns:a="http://schemas.openxmlformats.org/drawingml/2006/main"/>
  </p:clrMapOvr>
</p:sld>
</file>