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1485591f9846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a21aaf11945b8"/>
  </p:sldMasterIdLst>
  <p:sldIdLst>
    <p:sldId xmlns:r="http://schemas.openxmlformats.org/officeDocument/2006/relationships" id="256" r:id="R8b1baaedcf854288"/>
    <p:sldId xmlns:r="http://schemas.openxmlformats.org/officeDocument/2006/relationships" id="257" r:id="R7555f6b539fe497c"/>
    <p:sldId xmlns:r="http://schemas.openxmlformats.org/officeDocument/2006/relationships" id="258" r:id="R89c6f55b05454e52"/>
    <p:sldId xmlns:r="http://schemas.openxmlformats.org/officeDocument/2006/relationships" id="259" r:id="R97de1b148138442e"/>
    <p:sldId xmlns:r="http://schemas.openxmlformats.org/officeDocument/2006/relationships" id="260" r:id="R58827beaf7b449e5"/>
    <p:sldId xmlns:r="http://schemas.openxmlformats.org/officeDocument/2006/relationships" id="261" r:id="Rf46ca0d9164545c4"/>
    <p:sldId xmlns:r="http://schemas.openxmlformats.org/officeDocument/2006/relationships" id="262" r:id="R63bab38a1982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a21aaf11945b8" /><Relationship Type="http://schemas.openxmlformats.org/officeDocument/2006/relationships/slide" Target="/ppt/slides/slide1.xml" Id="R8b1baaedcf854288" /><Relationship Type="http://schemas.openxmlformats.org/officeDocument/2006/relationships/slide" Target="/ppt/slides/slide2.xml" Id="R7555f6b539fe497c" /><Relationship Type="http://schemas.openxmlformats.org/officeDocument/2006/relationships/slide" Target="/ppt/slides/slide3.xml" Id="R89c6f55b05454e52" /><Relationship Type="http://schemas.openxmlformats.org/officeDocument/2006/relationships/slide" Target="/ppt/slides/slide4.xml" Id="R97de1b148138442e" /><Relationship Type="http://schemas.openxmlformats.org/officeDocument/2006/relationships/slide" Target="/ppt/slides/slide5.xml" Id="R58827beaf7b449e5" /><Relationship Type="http://schemas.openxmlformats.org/officeDocument/2006/relationships/slide" Target="/ppt/slides/slide6.xml" Id="Rf46ca0d9164545c4" /><Relationship Type="http://schemas.openxmlformats.org/officeDocument/2006/relationships/slide" Target="/ppt/slides/slide7.xml" Id="R63bab38a1982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b575dc18a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2e94c67624286" /><Relationship Type="http://schemas.openxmlformats.org/officeDocument/2006/relationships/theme" Target="/ppt/slideMasters/theme/theme1.xml" Id="Ref5c92dc53d34c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22e94c6762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9efa674bb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b0c2669c6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c6405d5b64b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378b7aa7b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f6d6e914c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b9c8d9d14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5816199234d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DEVOLDS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DEVOLDS REGNSKAPSKONTOR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11 134 509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 INGER GARDSHOL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 ØYVIND PER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KITTY MØLMESDAL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WENCHE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LUNDVANG WILLY BERNHARD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KALVENES ODDVEIG KIRSTI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32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945 893 893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