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fe19642e5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bd49257ba4924"/>
  </p:sldMasterIdLst>
  <p:sldIdLst>
    <p:sldId xmlns:r="http://schemas.openxmlformats.org/officeDocument/2006/relationships" id="256" r:id="Rfa1aa48dcbe24c74"/>
    <p:sldId xmlns:r="http://schemas.openxmlformats.org/officeDocument/2006/relationships" id="257" r:id="Ra5e5a9a85ad24005"/>
    <p:sldId xmlns:r="http://schemas.openxmlformats.org/officeDocument/2006/relationships" id="258" r:id="R19d2953a6e9e47e5"/>
    <p:sldId xmlns:r="http://schemas.openxmlformats.org/officeDocument/2006/relationships" id="259" r:id="R50469a12247e4b05"/>
    <p:sldId xmlns:r="http://schemas.openxmlformats.org/officeDocument/2006/relationships" id="260" r:id="R7e6340539d454fc8"/>
    <p:sldId xmlns:r="http://schemas.openxmlformats.org/officeDocument/2006/relationships" id="261" r:id="R41c5a9c479fc4df5"/>
    <p:sldId xmlns:r="http://schemas.openxmlformats.org/officeDocument/2006/relationships" id="262" r:id="R7afa0cb9faf8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bd49257ba4924" /><Relationship Type="http://schemas.openxmlformats.org/officeDocument/2006/relationships/slide" Target="/ppt/slides/slide1.xml" Id="Rfa1aa48dcbe24c74" /><Relationship Type="http://schemas.openxmlformats.org/officeDocument/2006/relationships/slide" Target="/ppt/slides/slide2.xml" Id="Ra5e5a9a85ad24005" /><Relationship Type="http://schemas.openxmlformats.org/officeDocument/2006/relationships/slide" Target="/ppt/slides/slide3.xml" Id="R19d2953a6e9e47e5" /><Relationship Type="http://schemas.openxmlformats.org/officeDocument/2006/relationships/slide" Target="/ppt/slides/slide4.xml" Id="R50469a12247e4b05" /><Relationship Type="http://schemas.openxmlformats.org/officeDocument/2006/relationships/slide" Target="/ppt/slides/slide5.xml" Id="R7e6340539d454fc8" /><Relationship Type="http://schemas.openxmlformats.org/officeDocument/2006/relationships/slide" Target="/ppt/slides/slide6.xml" Id="R41c5a9c479fc4df5" /><Relationship Type="http://schemas.openxmlformats.org/officeDocument/2006/relationships/slide" Target="/ppt/slides/slide7.xml" Id="R7afa0cb9faf8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8f8e00e94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525622e24adb" /><Relationship Type="http://schemas.openxmlformats.org/officeDocument/2006/relationships/theme" Target="/ppt/slideMasters/theme/theme1.xml" Id="Rc44a88660b4c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0525622e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64b278c7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e565ee69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eaf67ab8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c9a6da3a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67b7e37e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64fb690b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0ac27bd9a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