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dee8b2ac5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45befb0204dae"/>
  </p:sldMasterIdLst>
  <p:sldIdLst>
    <p:sldId xmlns:r="http://schemas.openxmlformats.org/officeDocument/2006/relationships" id="256" r:id="R748d864aff0d4cbf"/>
    <p:sldId xmlns:r="http://schemas.openxmlformats.org/officeDocument/2006/relationships" id="257" r:id="R71a6e6f1d9cc4a85"/>
    <p:sldId xmlns:r="http://schemas.openxmlformats.org/officeDocument/2006/relationships" id="258" r:id="R14e46d5399f24aaf"/>
    <p:sldId xmlns:r="http://schemas.openxmlformats.org/officeDocument/2006/relationships" id="259" r:id="R1c22eb6c657e4a51"/>
    <p:sldId xmlns:r="http://schemas.openxmlformats.org/officeDocument/2006/relationships" id="260" r:id="R437e677c06dd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45befb0204dae" /><Relationship Type="http://schemas.openxmlformats.org/officeDocument/2006/relationships/slide" Target="/ppt/slides/slide1.xml" Id="R748d864aff0d4cbf" /><Relationship Type="http://schemas.openxmlformats.org/officeDocument/2006/relationships/slide" Target="/ppt/slides/slide2.xml" Id="R71a6e6f1d9cc4a85" /><Relationship Type="http://schemas.openxmlformats.org/officeDocument/2006/relationships/slide" Target="/ppt/slides/slide3.xml" Id="R14e46d5399f24aaf" /><Relationship Type="http://schemas.openxmlformats.org/officeDocument/2006/relationships/slide" Target="/ppt/slides/slide4.xml" Id="R1c22eb6c657e4a51" /><Relationship Type="http://schemas.openxmlformats.org/officeDocument/2006/relationships/slide" Target="/ppt/slides/slide5.xml" Id="R437e677c06dd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e6c4565e6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5f620b4604c75" /><Relationship Type="http://schemas.openxmlformats.org/officeDocument/2006/relationships/theme" Target="/ppt/slideMasters/theme/theme1.xml" Id="R157957c41cd1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5f620b460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a53a3745b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e7c145784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6136d594b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5f404061d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b9ae2498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MOSKENES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MOSKENES KOMMUNE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945 962 151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