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707153855049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275cd6481f4b96"/>
  </p:sldMasterIdLst>
  <p:sldIdLst>
    <p:sldId xmlns:r="http://schemas.openxmlformats.org/officeDocument/2006/relationships" id="256" r:id="Re762769021254c8f"/>
    <p:sldId xmlns:r="http://schemas.openxmlformats.org/officeDocument/2006/relationships" id="257" r:id="R6ace3e2ba7df4241"/>
    <p:sldId xmlns:r="http://schemas.openxmlformats.org/officeDocument/2006/relationships" id="258" r:id="Rb3c97d1d0f7f4298"/>
    <p:sldId xmlns:r="http://schemas.openxmlformats.org/officeDocument/2006/relationships" id="259" r:id="Rdf53f006e0414428"/>
    <p:sldId xmlns:r="http://schemas.openxmlformats.org/officeDocument/2006/relationships" id="260" r:id="R81841e34c1984972"/>
    <p:sldId xmlns:r="http://schemas.openxmlformats.org/officeDocument/2006/relationships" id="261" r:id="Rd0010fa0a38e4e23"/>
    <p:sldId xmlns:r="http://schemas.openxmlformats.org/officeDocument/2006/relationships" id="262" r:id="Rac9ab5c3e7ff46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75cd6481f4b96" /><Relationship Type="http://schemas.openxmlformats.org/officeDocument/2006/relationships/slide" Target="/ppt/slides/slide1.xml" Id="Re762769021254c8f" /><Relationship Type="http://schemas.openxmlformats.org/officeDocument/2006/relationships/slide" Target="/ppt/slides/slide2.xml" Id="R6ace3e2ba7df4241" /><Relationship Type="http://schemas.openxmlformats.org/officeDocument/2006/relationships/slide" Target="/ppt/slides/slide3.xml" Id="Rb3c97d1d0f7f4298" /><Relationship Type="http://schemas.openxmlformats.org/officeDocument/2006/relationships/slide" Target="/ppt/slides/slide4.xml" Id="Rdf53f006e0414428" /><Relationship Type="http://schemas.openxmlformats.org/officeDocument/2006/relationships/slide" Target="/ppt/slides/slide5.xml" Id="R81841e34c1984972" /><Relationship Type="http://schemas.openxmlformats.org/officeDocument/2006/relationships/slide" Target="/ppt/slides/slide6.xml" Id="Rd0010fa0a38e4e23" /><Relationship Type="http://schemas.openxmlformats.org/officeDocument/2006/relationships/slide" Target="/ppt/slides/slide7.xml" Id="Rac9ab5c3e7ff46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467468e8c4b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d5fd4e8fe493b" /><Relationship Type="http://schemas.openxmlformats.org/officeDocument/2006/relationships/theme" Target="/ppt/slideMasters/theme/theme1.xml" Id="R9606f87184604a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ed5fd4e8fe49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3450d4af94f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96310e6f749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e6276bcd44f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8bb33ccf14d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81c54122342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a791ea26e49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4866ed42743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GEILO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 REGNSKAPSKONTOR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3 779 188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1 188 920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968 857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1 434 633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2 487 322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OLAUG DYBSJORD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09 54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945 989 173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REGNSKAPSKONTOR AS</a:t>
            </a:r>
          </a:p>
        </p:txBody>
      </p:sp>
    </p:spTree>
  </p:cSld>
  <p:clrMapOvr>
    <a:masterClrMapping xmlns:a="http://schemas.openxmlformats.org/drawingml/2006/main"/>
  </p:clrMapOvr>
</p:sld>
</file>