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5c30a438c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c9656caf0476e"/>
  </p:sldMasterIdLst>
  <p:sldIdLst>
    <p:sldId xmlns:r="http://schemas.openxmlformats.org/officeDocument/2006/relationships" id="256" r:id="R3924060a7cc1418f"/>
    <p:sldId xmlns:r="http://schemas.openxmlformats.org/officeDocument/2006/relationships" id="257" r:id="Rcf48b05622d14364"/>
    <p:sldId xmlns:r="http://schemas.openxmlformats.org/officeDocument/2006/relationships" id="258" r:id="R4759344a20454f8f"/>
    <p:sldId xmlns:r="http://schemas.openxmlformats.org/officeDocument/2006/relationships" id="259" r:id="R4d7e2cc729d64292"/>
    <p:sldId xmlns:r="http://schemas.openxmlformats.org/officeDocument/2006/relationships" id="260" r:id="R34fcc019d0d2458b"/>
    <p:sldId xmlns:r="http://schemas.openxmlformats.org/officeDocument/2006/relationships" id="261" r:id="R404e82972393418d"/>
    <p:sldId xmlns:r="http://schemas.openxmlformats.org/officeDocument/2006/relationships" id="262" r:id="Rc95e62e6812c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c9656caf0476e" /><Relationship Type="http://schemas.openxmlformats.org/officeDocument/2006/relationships/slide" Target="/ppt/slides/slide1.xml" Id="R3924060a7cc1418f" /><Relationship Type="http://schemas.openxmlformats.org/officeDocument/2006/relationships/slide" Target="/ppt/slides/slide2.xml" Id="Rcf48b05622d14364" /><Relationship Type="http://schemas.openxmlformats.org/officeDocument/2006/relationships/slide" Target="/ppt/slides/slide3.xml" Id="R4759344a20454f8f" /><Relationship Type="http://schemas.openxmlformats.org/officeDocument/2006/relationships/slide" Target="/ppt/slides/slide4.xml" Id="R4d7e2cc729d64292" /><Relationship Type="http://schemas.openxmlformats.org/officeDocument/2006/relationships/slide" Target="/ppt/slides/slide5.xml" Id="R34fcc019d0d2458b" /><Relationship Type="http://schemas.openxmlformats.org/officeDocument/2006/relationships/slide" Target="/ppt/slides/slide6.xml" Id="R404e82972393418d" /><Relationship Type="http://schemas.openxmlformats.org/officeDocument/2006/relationships/slide" Target="/ppt/slides/slide7.xml" Id="Rc95e62e6812c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3e460eee2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653ebc724245" /><Relationship Type="http://schemas.openxmlformats.org/officeDocument/2006/relationships/theme" Target="/ppt/slideMasters/theme/theme1.xml" Id="Re39cec4dc1a2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9653ebc72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f4baaae7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e981d96c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f965fcab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15eee1f1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4eae19f3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0ea3208cc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e515a3ad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TØCO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TØCO A/S ble etablert [år] og holder til i Engenes.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29 605 138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ANDRÉ TØLLEFSEN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Årbostad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9455 Engenes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946 037 230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