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61818cd0a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ee8ecb5cc4a59"/>
  </p:sldMasterIdLst>
  <p:sldIdLst>
    <p:sldId xmlns:r="http://schemas.openxmlformats.org/officeDocument/2006/relationships" id="256" r:id="Rb105ca19cb604aeb"/>
    <p:sldId xmlns:r="http://schemas.openxmlformats.org/officeDocument/2006/relationships" id="257" r:id="Rec10031295524d64"/>
    <p:sldId xmlns:r="http://schemas.openxmlformats.org/officeDocument/2006/relationships" id="258" r:id="Ra1b808499f6f4639"/>
    <p:sldId xmlns:r="http://schemas.openxmlformats.org/officeDocument/2006/relationships" id="259" r:id="R337f5d64eab94921"/>
    <p:sldId xmlns:r="http://schemas.openxmlformats.org/officeDocument/2006/relationships" id="260" r:id="Rd30a17087ccd4667"/>
    <p:sldId xmlns:r="http://schemas.openxmlformats.org/officeDocument/2006/relationships" id="261" r:id="R278ab8ecca004d5d"/>
    <p:sldId xmlns:r="http://schemas.openxmlformats.org/officeDocument/2006/relationships" id="262" r:id="R708cf7bf0cd142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ee8ecb5cc4a59" /><Relationship Type="http://schemas.openxmlformats.org/officeDocument/2006/relationships/slide" Target="/ppt/slides/slide1.xml" Id="Rb105ca19cb604aeb" /><Relationship Type="http://schemas.openxmlformats.org/officeDocument/2006/relationships/slide" Target="/ppt/slides/slide2.xml" Id="Rec10031295524d64" /><Relationship Type="http://schemas.openxmlformats.org/officeDocument/2006/relationships/slide" Target="/ppt/slides/slide3.xml" Id="Ra1b808499f6f4639" /><Relationship Type="http://schemas.openxmlformats.org/officeDocument/2006/relationships/slide" Target="/ppt/slides/slide4.xml" Id="R337f5d64eab94921" /><Relationship Type="http://schemas.openxmlformats.org/officeDocument/2006/relationships/slide" Target="/ppt/slides/slide5.xml" Id="Rd30a17087ccd4667" /><Relationship Type="http://schemas.openxmlformats.org/officeDocument/2006/relationships/slide" Target="/ppt/slides/slide6.xml" Id="R278ab8ecca004d5d" /><Relationship Type="http://schemas.openxmlformats.org/officeDocument/2006/relationships/slide" Target="/ppt/slides/slide7.xml" Id="R708cf7bf0cd142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e4f5370fd46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30beba5d74afe" /><Relationship Type="http://schemas.openxmlformats.org/officeDocument/2006/relationships/theme" Target="/ppt/slideMasters/theme/theme1.xml" Id="R40591a4b2420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30beba5d74a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8306c4149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fa742bd27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be7c166b3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7f525c8fb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116edd572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a23fda6144f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ce5b02919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