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82017a523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ed762813f450c"/>
  </p:sldMasterIdLst>
  <p:sldIdLst>
    <p:sldId xmlns:r="http://schemas.openxmlformats.org/officeDocument/2006/relationships" id="256" r:id="R5175bc56f75046f5"/>
    <p:sldId xmlns:r="http://schemas.openxmlformats.org/officeDocument/2006/relationships" id="257" r:id="R12166045243b4426"/>
    <p:sldId xmlns:r="http://schemas.openxmlformats.org/officeDocument/2006/relationships" id="258" r:id="R9e62a90c31e1435d"/>
    <p:sldId xmlns:r="http://schemas.openxmlformats.org/officeDocument/2006/relationships" id="259" r:id="Rd445644fd6394bb4"/>
    <p:sldId xmlns:r="http://schemas.openxmlformats.org/officeDocument/2006/relationships" id="260" r:id="R3eb05d525f67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ed762813f450c" /><Relationship Type="http://schemas.openxmlformats.org/officeDocument/2006/relationships/slide" Target="/ppt/slides/slide1.xml" Id="R5175bc56f75046f5" /><Relationship Type="http://schemas.openxmlformats.org/officeDocument/2006/relationships/slide" Target="/ppt/slides/slide2.xml" Id="R12166045243b4426" /><Relationship Type="http://schemas.openxmlformats.org/officeDocument/2006/relationships/slide" Target="/ppt/slides/slide3.xml" Id="R9e62a90c31e1435d" /><Relationship Type="http://schemas.openxmlformats.org/officeDocument/2006/relationships/slide" Target="/ppt/slides/slide4.xml" Id="Rd445644fd6394bb4" /><Relationship Type="http://schemas.openxmlformats.org/officeDocument/2006/relationships/slide" Target="/ppt/slides/slide5.xml" Id="R3eb05d525f67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20f8547ff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e01d07a974f55" /><Relationship Type="http://schemas.openxmlformats.org/officeDocument/2006/relationships/theme" Target="/ppt/slideMasters/theme/theme1.xml" Id="R9c7777d0202d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9e01d07a974f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93f80aef0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8656a76b3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95741d10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8b2b4adcf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cf6981af7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 KOMMUNE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Frolandsveien 995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23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www.froland.kommune.no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946 439 045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KOMMUNE</a:t>
            </a:r>
          </a:p>
        </p:txBody>
      </p:sp>
    </p:spTree>
  </p:cSld>
  <p:clrMapOvr>
    <a:masterClrMapping xmlns:a="http://schemas.openxmlformats.org/drawingml/2006/main"/>
  </p:clrMapOvr>
</p:sld>
</file>