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17aa6bc39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0fce55efe4c8e"/>
  </p:sldMasterIdLst>
  <p:sldIdLst>
    <p:sldId xmlns:r="http://schemas.openxmlformats.org/officeDocument/2006/relationships" id="256" r:id="R557b6d9211a947cb"/>
    <p:sldId xmlns:r="http://schemas.openxmlformats.org/officeDocument/2006/relationships" id="257" r:id="R7e5cbf8fe42d4dae"/>
    <p:sldId xmlns:r="http://schemas.openxmlformats.org/officeDocument/2006/relationships" id="258" r:id="R7a6b5dc6bffa49f6"/>
    <p:sldId xmlns:r="http://schemas.openxmlformats.org/officeDocument/2006/relationships" id="259" r:id="Rf0739eb3936841f1"/>
    <p:sldId xmlns:r="http://schemas.openxmlformats.org/officeDocument/2006/relationships" id="260" r:id="R359ca363cd6a48f5"/>
    <p:sldId xmlns:r="http://schemas.openxmlformats.org/officeDocument/2006/relationships" id="261" r:id="R4a5a4dbf8ea94e65"/>
    <p:sldId xmlns:r="http://schemas.openxmlformats.org/officeDocument/2006/relationships" id="262" r:id="R3873c59d5f60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0fce55efe4c8e" /><Relationship Type="http://schemas.openxmlformats.org/officeDocument/2006/relationships/slide" Target="/ppt/slides/slide1.xml" Id="R557b6d9211a947cb" /><Relationship Type="http://schemas.openxmlformats.org/officeDocument/2006/relationships/slide" Target="/ppt/slides/slide2.xml" Id="R7e5cbf8fe42d4dae" /><Relationship Type="http://schemas.openxmlformats.org/officeDocument/2006/relationships/slide" Target="/ppt/slides/slide3.xml" Id="R7a6b5dc6bffa49f6" /><Relationship Type="http://schemas.openxmlformats.org/officeDocument/2006/relationships/slide" Target="/ppt/slides/slide4.xml" Id="Rf0739eb3936841f1" /><Relationship Type="http://schemas.openxmlformats.org/officeDocument/2006/relationships/slide" Target="/ppt/slides/slide5.xml" Id="R359ca363cd6a48f5" /><Relationship Type="http://schemas.openxmlformats.org/officeDocument/2006/relationships/slide" Target="/ppt/slides/slide6.xml" Id="R4a5a4dbf8ea94e65" /><Relationship Type="http://schemas.openxmlformats.org/officeDocument/2006/relationships/slide" Target="/ppt/slides/slide7.xml" Id="R3873c59d5f60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df827ee9e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1c658ef7f46d9" /><Relationship Type="http://schemas.openxmlformats.org/officeDocument/2006/relationships/theme" Target="/ppt/slideMasters/theme/theme1.xml" Id="R0310e0fd730b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1c658ef7f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7b45b0091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1370e561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32da2e74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2395a1c8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a8b77111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ec9893ce8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36b55fbf0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