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cfbb297f9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abd81d4034e6a"/>
  </p:sldMasterIdLst>
  <p:sldIdLst>
    <p:sldId xmlns:r="http://schemas.openxmlformats.org/officeDocument/2006/relationships" id="256" r:id="Rc9038629956c4b84"/>
    <p:sldId xmlns:r="http://schemas.openxmlformats.org/officeDocument/2006/relationships" id="257" r:id="R40dcb7168f084c63"/>
    <p:sldId xmlns:r="http://schemas.openxmlformats.org/officeDocument/2006/relationships" id="258" r:id="Ra16151c3db254abe"/>
    <p:sldId xmlns:r="http://schemas.openxmlformats.org/officeDocument/2006/relationships" id="259" r:id="Rd4c0540d23ff425b"/>
    <p:sldId xmlns:r="http://schemas.openxmlformats.org/officeDocument/2006/relationships" id="260" r:id="R149b00ce00724c76"/>
    <p:sldId xmlns:r="http://schemas.openxmlformats.org/officeDocument/2006/relationships" id="261" r:id="Rc5430179a0ae43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abd81d4034e6a" /><Relationship Type="http://schemas.openxmlformats.org/officeDocument/2006/relationships/slide" Target="/ppt/slides/slide1.xml" Id="Rc9038629956c4b84" /><Relationship Type="http://schemas.openxmlformats.org/officeDocument/2006/relationships/slide" Target="/ppt/slides/slide2.xml" Id="R40dcb7168f084c63" /><Relationship Type="http://schemas.openxmlformats.org/officeDocument/2006/relationships/slide" Target="/ppt/slides/slide3.xml" Id="Ra16151c3db254abe" /><Relationship Type="http://schemas.openxmlformats.org/officeDocument/2006/relationships/slide" Target="/ppt/slides/slide4.xml" Id="Rd4c0540d23ff425b" /><Relationship Type="http://schemas.openxmlformats.org/officeDocument/2006/relationships/slide" Target="/ppt/slides/slide5.xml" Id="R149b00ce00724c76" /><Relationship Type="http://schemas.openxmlformats.org/officeDocument/2006/relationships/slide" Target="/ppt/slides/slide6.xml" Id="Rc5430179a0ae43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c6f803e1b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062cc92444894" /><Relationship Type="http://schemas.openxmlformats.org/officeDocument/2006/relationships/theme" Target="/ppt/slideMasters/theme/theme1.xml" Id="Ra74e22acb1cc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062cc9244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ebe1fcaf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e62edeed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14d38f435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da04bdd47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4b08374ef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5eab45e6c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SOGN OG FJORDANE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SOGN OG FJORDANE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SOGN OG FJORDANE  –  92,5 %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FJALER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SOGN OG FJORDANE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ØYRA EIGEDOM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JOHANNE AASE FRANSSON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Langebruvegen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oystein.sellevold@ssf.no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www.ssf.no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946 670 081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SOGN OG FJORDANE</a:t>
            </a:r>
          </a:p>
        </p:txBody>
      </p:sp>
    </p:spTree>
  </p:cSld>
  <p:clrMapOvr>
    <a:masterClrMapping xmlns:a="http://schemas.openxmlformats.org/drawingml/2006/main"/>
  </p:clrMapOvr>
</p:sld>
</file>