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66d152133c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25c3324a54b72"/>
  </p:sldMasterIdLst>
  <p:sldIdLst>
    <p:sldId xmlns:r="http://schemas.openxmlformats.org/officeDocument/2006/relationships" id="256" r:id="Re154a612b6b648a2"/>
    <p:sldId xmlns:r="http://schemas.openxmlformats.org/officeDocument/2006/relationships" id="257" r:id="Rf560e53103214c3a"/>
    <p:sldId xmlns:r="http://schemas.openxmlformats.org/officeDocument/2006/relationships" id="258" r:id="R525c8a7fbabd4d4f"/>
    <p:sldId xmlns:r="http://schemas.openxmlformats.org/officeDocument/2006/relationships" id="259" r:id="R08025b6084bb4d75"/>
    <p:sldId xmlns:r="http://schemas.openxmlformats.org/officeDocument/2006/relationships" id="260" r:id="Rf39c8e269b704993"/>
    <p:sldId xmlns:r="http://schemas.openxmlformats.org/officeDocument/2006/relationships" id="261" r:id="R734154f5c5f8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25c3324a54b72" /><Relationship Type="http://schemas.openxmlformats.org/officeDocument/2006/relationships/slide" Target="/ppt/slides/slide1.xml" Id="Re154a612b6b648a2" /><Relationship Type="http://schemas.openxmlformats.org/officeDocument/2006/relationships/slide" Target="/ppt/slides/slide2.xml" Id="Rf560e53103214c3a" /><Relationship Type="http://schemas.openxmlformats.org/officeDocument/2006/relationships/slide" Target="/ppt/slides/slide3.xml" Id="R525c8a7fbabd4d4f" /><Relationship Type="http://schemas.openxmlformats.org/officeDocument/2006/relationships/slide" Target="/ppt/slides/slide4.xml" Id="R08025b6084bb4d75" /><Relationship Type="http://schemas.openxmlformats.org/officeDocument/2006/relationships/slide" Target="/ppt/slides/slide5.xml" Id="Rf39c8e269b704993" /><Relationship Type="http://schemas.openxmlformats.org/officeDocument/2006/relationships/slide" Target="/ppt/slides/slide6.xml" Id="R734154f5c5f8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9cbde9fe5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5b966f4634e9e" /><Relationship Type="http://schemas.openxmlformats.org/officeDocument/2006/relationships/theme" Target="/ppt/slideMasters/theme/theme1.xml" Id="Ref883dea9e97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45b966f463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7a9df1c27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624f3018246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0cbb539b6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ed267d90849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3d2ecd63d45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3a02e69a145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PEMAJO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88 848 296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88 894 436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946 743 348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