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90c7d791c9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158bd7c7494bda"/>
  </p:sldMasterIdLst>
  <p:sldIdLst>
    <p:sldId xmlns:r="http://schemas.openxmlformats.org/officeDocument/2006/relationships" id="256" r:id="R353c05fc75a647ca"/>
    <p:sldId xmlns:r="http://schemas.openxmlformats.org/officeDocument/2006/relationships" id="257" r:id="R7a99bd03227448ef"/>
    <p:sldId xmlns:r="http://schemas.openxmlformats.org/officeDocument/2006/relationships" id="258" r:id="Rde9677c86b404df7"/>
    <p:sldId xmlns:r="http://schemas.openxmlformats.org/officeDocument/2006/relationships" id="259" r:id="Rbb33698f4ce34514"/>
    <p:sldId xmlns:r="http://schemas.openxmlformats.org/officeDocument/2006/relationships" id="260" r:id="Re4ffe467ff8444ea"/>
    <p:sldId xmlns:r="http://schemas.openxmlformats.org/officeDocument/2006/relationships" id="261" r:id="R3fed382292a347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58bd7c7494bda" /><Relationship Type="http://schemas.openxmlformats.org/officeDocument/2006/relationships/slide" Target="/ppt/slides/slide1.xml" Id="R353c05fc75a647ca" /><Relationship Type="http://schemas.openxmlformats.org/officeDocument/2006/relationships/slide" Target="/ppt/slides/slide2.xml" Id="R7a99bd03227448ef" /><Relationship Type="http://schemas.openxmlformats.org/officeDocument/2006/relationships/slide" Target="/ppt/slides/slide3.xml" Id="Rde9677c86b404df7" /><Relationship Type="http://schemas.openxmlformats.org/officeDocument/2006/relationships/slide" Target="/ppt/slides/slide4.xml" Id="Rbb33698f4ce34514" /><Relationship Type="http://schemas.openxmlformats.org/officeDocument/2006/relationships/slide" Target="/ppt/slides/slide5.xml" Id="Re4ffe467ff8444ea" /><Relationship Type="http://schemas.openxmlformats.org/officeDocument/2006/relationships/slide" Target="/ppt/slides/slide6.xml" Id="R3fed382292a347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9888a9311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4132c14094c9b" /><Relationship Type="http://schemas.openxmlformats.org/officeDocument/2006/relationships/theme" Target="/ppt/slideMasters/theme/theme1.xml" Id="Rb3576f3bae75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4132c1409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5c539622b41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9bfbf93f5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668cd1c00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e0fbacf66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8a1169bc2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fd1f54a95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VESTFOLD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VESTFOLD SA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10 441 323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4 359 109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3083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09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orv@okoraad.no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947 056 654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