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3eecdb45e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823756a24452a"/>
  </p:sldMasterIdLst>
  <p:sldIdLst>
    <p:sldId xmlns:r="http://schemas.openxmlformats.org/officeDocument/2006/relationships" id="256" r:id="Rebedcc2ebaab45cc"/>
    <p:sldId xmlns:r="http://schemas.openxmlformats.org/officeDocument/2006/relationships" id="257" r:id="R103bfb6bfe1d4716"/>
    <p:sldId xmlns:r="http://schemas.openxmlformats.org/officeDocument/2006/relationships" id="258" r:id="R34c9333347f04fb4"/>
    <p:sldId xmlns:r="http://schemas.openxmlformats.org/officeDocument/2006/relationships" id="259" r:id="R28b9b02d5ff9458d"/>
    <p:sldId xmlns:r="http://schemas.openxmlformats.org/officeDocument/2006/relationships" id="260" r:id="R9512f66596e34885"/>
    <p:sldId xmlns:r="http://schemas.openxmlformats.org/officeDocument/2006/relationships" id="261" r:id="R9e7bb64680e34590"/>
    <p:sldId xmlns:r="http://schemas.openxmlformats.org/officeDocument/2006/relationships" id="262" r:id="Rde2def5772df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23756a24452a" /><Relationship Type="http://schemas.openxmlformats.org/officeDocument/2006/relationships/slide" Target="/ppt/slides/slide1.xml" Id="Rebedcc2ebaab45cc" /><Relationship Type="http://schemas.openxmlformats.org/officeDocument/2006/relationships/slide" Target="/ppt/slides/slide2.xml" Id="R103bfb6bfe1d4716" /><Relationship Type="http://schemas.openxmlformats.org/officeDocument/2006/relationships/slide" Target="/ppt/slides/slide3.xml" Id="R34c9333347f04fb4" /><Relationship Type="http://schemas.openxmlformats.org/officeDocument/2006/relationships/slide" Target="/ppt/slides/slide4.xml" Id="R28b9b02d5ff9458d" /><Relationship Type="http://schemas.openxmlformats.org/officeDocument/2006/relationships/slide" Target="/ppt/slides/slide5.xml" Id="R9512f66596e34885" /><Relationship Type="http://schemas.openxmlformats.org/officeDocument/2006/relationships/slide" Target="/ppt/slides/slide6.xml" Id="R9e7bb64680e34590" /><Relationship Type="http://schemas.openxmlformats.org/officeDocument/2006/relationships/slide" Target="/ppt/slides/slide7.xml" Id="Rde2def5772df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cb1f551ce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87de6d6a45de" /><Relationship Type="http://schemas.openxmlformats.org/officeDocument/2006/relationships/theme" Target="/ppt/slideMasters/theme/theme1.xml" Id="R11a31615e2fd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287de6d6a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6ef8b301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eaf23594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dec2e78a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e7efe4e6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7203193b5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cdddd75a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d806c404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149 640 446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906 750 468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1 241 152 246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1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2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3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4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5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CARLSEN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947 195 360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