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aafc6c8ee47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8ca2c9e2044974"/>
  </p:sldMasterIdLst>
  <p:sldIdLst>
    <p:sldId xmlns:r="http://schemas.openxmlformats.org/officeDocument/2006/relationships" id="256" r:id="Rda48412ba2854388"/>
    <p:sldId xmlns:r="http://schemas.openxmlformats.org/officeDocument/2006/relationships" id="257" r:id="R6865e9a3f418457a"/>
    <p:sldId xmlns:r="http://schemas.openxmlformats.org/officeDocument/2006/relationships" id="258" r:id="R9e5843670f324318"/>
    <p:sldId xmlns:r="http://schemas.openxmlformats.org/officeDocument/2006/relationships" id="259" r:id="R864f6391025f470e"/>
    <p:sldId xmlns:r="http://schemas.openxmlformats.org/officeDocument/2006/relationships" id="260" r:id="Re2cda0eef27f4542"/>
    <p:sldId xmlns:r="http://schemas.openxmlformats.org/officeDocument/2006/relationships" id="261" r:id="Rd63406a0a89440dc"/>
    <p:sldId xmlns:r="http://schemas.openxmlformats.org/officeDocument/2006/relationships" id="262" r:id="Re944ea25f48b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ca2c9e2044974" /><Relationship Type="http://schemas.openxmlformats.org/officeDocument/2006/relationships/slide" Target="/ppt/slides/slide1.xml" Id="Rda48412ba2854388" /><Relationship Type="http://schemas.openxmlformats.org/officeDocument/2006/relationships/slide" Target="/ppt/slides/slide2.xml" Id="R6865e9a3f418457a" /><Relationship Type="http://schemas.openxmlformats.org/officeDocument/2006/relationships/slide" Target="/ppt/slides/slide3.xml" Id="R9e5843670f324318" /><Relationship Type="http://schemas.openxmlformats.org/officeDocument/2006/relationships/slide" Target="/ppt/slides/slide4.xml" Id="R864f6391025f470e" /><Relationship Type="http://schemas.openxmlformats.org/officeDocument/2006/relationships/slide" Target="/ppt/slides/slide5.xml" Id="Re2cda0eef27f4542" /><Relationship Type="http://schemas.openxmlformats.org/officeDocument/2006/relationships/slide" Target="/ppt/slides/slide6.xml" Id="Rd63406a0a89440dc" /><Relationship Type="http://schemas.openxmlformats.org/officeDocument/2006/relationships/slide" Target="/ppt/slides/slide7.xml" Id="Re944ea25f48b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883ace4b844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30472ae414ae2" /><Relationship Type="http://schemas.openxmlformats.org/officeDocument/2006/relationships/theme" Target="/ppt/slideMasters/theme/theme1.xml" Id="R6f8408991fe143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730472ae414a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c6860529740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6b8986868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c57029de04f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5b493e7a142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37d3fb1594b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07edeb3b940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a9cc3e64b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HAVER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HAVER REGNSKAPSSERVICE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15 078 210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12 089 808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27 367 373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 RITA WIIG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UTBJOA VIOLETT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ØVERLAND HANNE BENTE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947 214 489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