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614dd4159d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6a567bb7645e9"/>
  </p:sldMasterIdLst>
  <p:sldIdLst>
    <p:sldId xmlns:r="http://schemas.openxmlformats.org/officeDocument/2006/relationships" id="256" r:id="Rb0c53dca0acc4f97"/>
    <p:sldId xmlns:r="http://schemas.openxmlformats.org/officeDocument/2006/relationships" id="257" r:id="Rccd1d5028df04f72"/>
    <p:sldId xmlns:r="http://schemas.openxmlformats.org/officeDocument/2006/relationships" id="258" r:id="Rd34f4b899c5b4e58"/>
    <p:sldId xmlns:r="http://schemas.openxmlformats.org/officeDocument/2006/relationships" id="259" r:id="R1879f0a8196f4868"/>
    <p:sldId xmlns:r="http://schemas.openxmlformats.org/officeDocument/2006/relationships" id="260" r:id="R16838c39d2bd45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6a567bb7645e9" /><Relationship Type="http://schemas.openxmlformats.org/officeDocument/2006/relationships/slide" Target="/ppt/slides/slide1.xml" Id="Rb0c53dca0acc4f97" /><Relationship Type="http://schemas.openxmlformats.org/officeDocument/2006/relationships/slide" Target="/ppt/slides/slide2.xml" Id="Rccd1d5028df04f72" /><Relationship Type="http://schemas.openxmlformats.org/officeDocument/2006/relationships/slide" Target="/ppt/slides/slide3.xml" Id="Rd34f4b899c5b4e58" /><Relationship Type="http://schemas.openxmlformats.org/officeDocument/2006/relationships/slide" Target="/ppt/slides/slide4.xml" Id="R1879f0a8196f4868" /><Relationship Type="http://schemas.openxmlformats.org/officeDocument/2006/relationships/slide" Target="/ppt/slides/slide5.xml" Id="R16838c39d2bd45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425d74678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3606c80c4f53" /><Relationship Type="http://schemas.openxmlformats.org/officeDocument/2006/relationships/theme" Target="/ppt/slideMasters/theme/theme1.xml" Id="Rfefd9ab86190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73606c80c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7e1457735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611891de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1e0f9055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e8957b927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28722bb4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