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ace15bf9874b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b354a185a4429b"/>
  </p:sldMasterIdLst>
  <p:sldIdLst>
    <p:sldId xmlns:r="http://schemas.openxmlformats.org/officeDocument/2006/relationships" id="256" r:id="R3de8dff595b64d8d"/>
    <p:sldId xmlns:r="http://schemas.openxmlformats.org/officeDocument/2006/relationships" id="257" r:id="R36c9c8b726694ac5"/>
    <p:sldId xmlns:r="http://schemas.openxmlformats.org/officeDocument/2006/relationships" id="258" r:id="R9866832fbc0c4fff"/>
    <p:sldId xmlns:r="http://schemas.openxmlformats.org/officeDocument/2006/relationships" id="259" r:id="R7b78af07a1074df3"/>
    <p:sldId xmlns:r="http://schemas.openxmlformats.org/officeDocument/2006/relationships" id="260" r:id="R5c5c43ab0bd74d85"/>
    <p:sldId xmlns:r="http://schemas.openxmlformats.org/officeDocument/2006/relationships" id="261" r:id="R690534a99c7f42f1"/>
    <p:sldId xmlns:r="http://schemas.openxmlformats.org/officeDocument/2006/relationships" id="262" r:id="R93c97da3ec9945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354a185a4429b" /><Relationship Type="http://schemas.openxmlformats.org/officeDocument/2006/relationships/slide" Target="/ppt/slides/slide1.xml" Id="R3de8dff595b64d8d" /><Relationship Type="http://schemas.openxmlformats.org/officeDocument/2006/relationships/slide" Target="/ppt/slides/slide2.xml" Id="R36c9c8b726694ac5" /><Relationship Type="http://schemas.openxmlformats.org/officeDocument/2006/relationships/slide" Target="/ppt/slides/slide3.xml" Id="R9866832fbc0c4fff" /><Relationship Type="http://schemas.openxmlformats.org/officeDocument/2006/relationships/slide" Target="/ppt/slides/slide4.xml" Id="R7b78af07a1074df3" /><Relationship Type="http://schemas.openxmlformats.org/officeDocument/2006/relationships/slide" Target="/ppt/slides/slide5.xml" Id="R5c5c43ab0bd74d85" /><Relationship Type="http://schemas.openxmlformats.org/officeDocument/2006/relationships/slide" Target="/ppt/slides/slide6.xml" Id="R690534a99c7f42f1" /><Relationship Type="http://schemas.openxmlformats.org/officeDocument/2006/relationships/slide" Target="/ppt/slides/slide7.xml" Id="R93c97da3ec9945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e08fe914f45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af65316e34cb2" /><Relationship Type="http://schemas.openxmlformats.org/officeDocument/2006/relationships/theme" Target="/ppt/slideMasters/theme/theme1.xml" Id="R26a751c5223d48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daf65316e34c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352c65ad14d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7606974b14d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f483868f243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6a286ccd54e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ec35af93f4d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25c7750a341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bdf48dcf245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NORDENFJELDSKE EIENDOMSFORVALTNING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NORDENFJELDSKE EIENDOMSFORVALTNING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5 407 155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18 387 341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22 776 022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OPØYEN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Lundåsen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947 286 048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