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ba9ba37b7f4d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7846699f5c43f1"/>
  </p:sldMasterIdLst>
  <p:sldIdLst>
    <p:sldId xmlns:r="http://schemas.openxmlformats.org/officeDocument/2006/relationships" id="256" r:id="Rbd2be1ce39434be2"/>
    <p:sldId xmlns:r="http://schemas.openxmlformats.org/officeDocument/2006/relationships" id="257" r:id="R63b8272f606f49bb"/>
    <p:sldId xmlns:r="http://schemas.openxmlformats.org/officeDocument/2006/relationships" id="258" r:id="R05fc8911d1df425b"/>
    <p:sldId xmlns:r="http://schemas.openxmlformats.org/officeDocument/2006/relationships" id="259" r:id="R610308ca0bbb4e84"/>
    <p:sldId xmlns:r="http://schemas.openxmlformats.org/officeDocument/2006/relationships" id="260" r:id="R043fef35ab4749ea"/>
    <p:sldId xmlns:r="http://schemas.openxmlformats.org/officeDocument/2006/relationships" id="261" r:id="R0f4bd2bd2d9240e9"/>
    <p:sldId xmlns:r="http://schemas.openxmlformats.org/officeDocument/2006/relationships" id="262" r:id="Re948fa75a82045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846699f5c43f1" /><Relationship Type="http://schemas.openxmlformats.org/officeDocument/2006/relationships/slide" Target="/ppt/slides/slide1.xml" Id="Rbd2be1ce39434be2" /><Relationship Type="http://schemas.openxmlformats.org/officeDocument/2006/relationships/slide" Target="/ppt/slides/slide2.xml" Id="R63b8272f606f49bb" /><Relationship Type="http://schemas.openxmlformats.org/officeDocument/2006/relationships/slide" Target="/ppt/slides/slide3.xml" Id="R05fc8911d1df425b" /><Relationship Type="http://schemas.openxmlformats.org/officeDocument/2006/relationships/slide" Target="/ppt/slides/slide4.xml" Id="R610308ca0bbb4e84" /><Relationship Type="http://schemas.openxmlformats.org/officeDocument/2006/relationships/slide" Target="/ppt/slides/slide5.xml" Id="R043fef35ab4749ea" /><Relationship Type="http://schemas.openxmlformats.org/officeDocument/2006/relationships/slide" Target="/ppt/slides/slide6.xml" Id="R0f4bd2bd2d9240e9" /><Relationship Type="http://schemas.openxmlformats.org/officeDocument/2006/relationships/slide" Target="/ppt/slides/slide7.xml" Id="Re948fa75a82045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1326970ab4f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880b44d3643c2" /><Relationship Type="http://schemas.openxmlformats.org/officeDocument/2006/relationships/theme" Target="/ppt/slideMasters/theme/theme1.xml" Id="Raf0e9e59657642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d880b44d3643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701fb05134e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f463d485e40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d082df5e448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0f1c32e1c47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5c43dfa4e42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1a03dbc8b46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935b39ecb49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GISVOLD ENTREPRISES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GISVOLD ENTREPRISES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GISVOLD ENTREPRISES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GISVOLD ENTREPRISES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GISVOLD ENTREPRISES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GISVOLD ENTREPRISES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2 592 219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2 686 464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GISVOLD ENTREPRISES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GISVOLD JOHANNESSEN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GISVOLD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GISVOLD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GISVOLD SANDBERG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GISVOLD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GISVOLD ENTREPRISES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Fjermstads veg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947 412 310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GISVOLD ENTREPRISES AS</a:t>
            </a:r>
          </a:p>
        </p:txBody>
      </p:sp>
    </p:spTree>
  </p:cSld>
  <p:clrMapOvr>
    <a:masterClrMapping xmlns:a="http://schemas.openxmlformats.org/drawingml/2006/main"/>
  </p:clrMapOvr>
</p:sld>
</file>