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37465c8c1c4b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6b9f9cfcec4809"/>
  </p:sldMasterIdLst>
  <p:sldIdLst>
    <p:sldId xmlns:r="http://schemas.openxmlformats.org/officeDocument/2006/relationships" id="256" r:id="R6ceb446735654677"/>
    <p:sldId xmlns:r="http://schemas.openxmlformats.org/officeDocument/2006/relationships" id="257" r:id="R2226865726b14080"/>
    <p:sldId xmlns:r="http://schemas.openxmlformats.org/officeDocument/2006/relationships" id="258" r:id="Rfde7b3662b704dfe"/>
    <p:sldId xmlns:r="http://schemas.openxmlformats.org/officeDocument/2006/relationships" id="259" r:id="R02a189d04b5244d8"/>
    <p:sldId xmlns:r="http://schemas.openxmlformats.org/officeDocument/2006/relationships" id="260" r:id="R7cf5e945a88a4564"/>
    <p:sldId xmlns:r="http://schemas.openxmlformats.org/officeDocument/2006/relationships" id="261" r:id="Rac15edcb89d547b5"/>
    <p:sldId xmlns:r="http://schemas.openxmlformats.org/officeDocument/2006/relationships" id="262" r:id="R148fc1a39042456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6b9f9cfcec4809" /><Relationship Type="http://schemas.openxmlformats.org/officeDocument/2006/relationships/slide" Target="/ppt/slides/slide1.xml" Id="R6ceb446735654677" /><Relationship Type="http://schemas.openxmlformats.org/officeDocument/2006/relationships/slide" Target="/ppt/slides/slide2.xml" Id="R2226865726b14080" /><Relationship Type="http://schemas.openxmlformats.org/officeDocument/2006/relationships/slide" Target="/ppt/slides/slide3.xml" Id="Rfde7b3662b704dfe" /><Relationship Type="http://schemas.openxmlformats.org/officeDocument/2006/relationships/slide" Target="/ppt/slides/slide4.xml" Id="R02a189d04b5244d8" /><Relationship Type="http://schemas.openxmlformats.org/officeDocument/2006/relationships/slide" Target="/ppt/slides/slide5.xml" Id="R7cf5e945a88a4564" /><Relationship Type="http://schemas.openxmlformats.org/officeDocument/2006/relationships/slide" Target="/ppt/slides/slide6.xml" Id="Rac15edcb89d547b5" /><Relationship Type="http://schemas.openxmlformats.org/officeDocument/2006/relationships/slide" Target="/ppt/slides/slide7.xml" Id="R148fc1a39042456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d06f6e10fb431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20603260284096" /><Relationship Type="http://schemas.openxmlformats.org/officeDocument/2006/relationships/theme" Target="/ppt/slideMasters/theme/theme1.xml" Id="R81291d6ae68042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206032602840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f48ecbdfe94a0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7afc35a4349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2521fcf57415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5e2d875ebd45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9fa30a94454a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dc769007e4b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0824ff0b124e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TELHUS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TELHUS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2 143 401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1 612 942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1 769 096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31 501 896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34 375 626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LORANGE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LORANGE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TORUNN ELISABETH LORANGE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Gimle terrasse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tlorange@online.no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947 509 039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TELHUS AS</a:t>
            </a:r>
          </a:p>
        </p:txBody>
      </p:sp>
    </p:spTree>
  </p:cSld>
  <p:clrMapOvr>
    <a:masterClrMapping xmlns:a="http://schemas.openxmlformats.org/drawingml/2006/main"/>
  </p:clrMapOvr>
</p:sld>
</file>