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7a0fbc76ef44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9c68de092b456d"/>
  </p:sldMasterIdLst>
  <p:sldIdLst>
    <p:sldId xmlns:r="http://schemas.openxmlformats.org/officeDocument/2006/relationships" id="256" r:id="R94a2a7632ec040b6"/>
    <p:sldId xmlns:r="http://schemas.openxmlformats.org/officeDocument/2006/relationships" id="257" r:id="R71126ced0b284ec4"/>
    <p:sldId xmlns:r="http://schemas.openxmlformats.org/officeDocument/2006/relationships" id="258" r:id="Rcaeff9e75a164a29"/>
    <p:sldId xmlns:r="http://schemas.openxmlformats.org/officeDocument/2006/relationships" id="259" r:id="R67c0964baf8e49c3"/>
    <p:sldId xmlns:r="http://schemas.openxmlformats.org/officeDocument/2006/relationships" id="260" r:id="R637ff9b02161413d"/>
    <p:sldId xmlns:r="http://schemas.openxmlformats.org/officeDocument/2006/relationships" id="261" r:id="Rc78d28927d4849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c68de092b456d" /><Relationship Type="http://schemas.openxmlformats.org/officeDocument/2006/relationships/slide" Target="/ppt/slides/slide1.xml" Id="R94a2a7632ec040b6" /><Relationship Type="http://schemas.openxmlformats.org/officeDocument/2006/relationships/slide" Target="/ppt/slides/slide2.xml" Id="R71126ced0b284ec4" /><Relationship Type="http://schemas.openxmlformats.org/officeDocument/2006/relationships/slide" Target="/ppt/slides/slide3.xml" Id="Rcaeff9e75a164a29" /><Relationship Type="http://schemas.openxmlformats.org/officeDocument/2006/relationships/slide" Target="/ppt/slides/slide4.xml" Id="R67c0964baf8e49c3" /><Relationship Type="http://schemas.openxmlformats.org/officeDocument/2006/relationships/slide" Target="/ppt/slides/slide5.xml" Id="R637ff9b02161413d" /><Relationship Type="http://schemas.openxmlformats.org/officeDocument/2006/relationships/slide" Target="/ppt/slides/slide6.xml" Id="Rc78d28927d4849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0b3d30d094b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669f023cf44d0" /><Relationship Type="http://schemas.openxmlformats.org/officeDocument/2006/relationships/theme" Target="/ppt/slideMasters/theme/theme1.xml" Id="R0cc9e41909a74a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b669f023cf44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69b83ee1340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ea5c155954b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91fe561074f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0af8c902a48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0430df4cc44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5b8c396c943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SODVIN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SODVIN HOLDING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4 003 455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3 267 458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163 468 457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208 165 552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post@sodvin.no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www.sodvin.no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947 537 792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