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8fe04f7d9c49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7dccda73014dc7"/>
  </p:sldMasterIdLst>
  <p:sldIdLst>
    <p:sldId xmlns:r="http://schemas.openxmlformats.org/officeDocument/2006/relationships" id="256" r:id="R6ab0e34d6ad3475e"/>
    <p:sldId xmlns:r="http://schemas.openxmlformats.org/officeDocument/2006/relationships" id="257" r:id="Rb72a8e38bcd94f4c"/>
    <p:sldId xmlns:r="http://schemas.openxmlformats.org/officeDocument/2006/relationships" id="258" r:id="Rfa4471c49d4f47c1"/>
    <p:sldId xmlns:r="http://schemas.openxmlformats.org/officeDocument/2006/relationships" id="259" r:id="R88e3e3b73a1d4897"/>
    <p:sldId xmlns:r="http://schemas.openxmlformats.org/officeDocument/2006/relationships" id="260" r:id="Rff97c57880144c27"/>
    <p:sldId xmlns:r="http://schemas.openxmlformats.org/officeDocument/2006/relationships" id="261" r:id="Ra7a16c77c24d4176"/>
    <p:sldId xmlns:r="http://schemas.openxmlformats.org/officeDocument/2006/relationships" id="262" r:id="R40581114c07844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dccda73014dc7" /><Relationship Type="http://schemas.openxmlformats.org/officeDocument/2006/relationships/slide" Target="/ppt/slides/slide1.xml" Id="R6ab0e34d6ad3475e" /><Relationship Type="http://schemas.openxmlformats.org/officeDocument/2006/relationships/slide" Target="/ppt/slides/slide2.xml" Id="Rb72a8e38bcd94f4c" /><Relationship Type="http://schemas.openxmlformats.org/officeDocument/2006/relationships/slide" Target="/ppt/slides/slide3.xml" Id="Rfa4471c49d4f47c1" /><Relationship Type="http://schemas.openxmlformats.org/officeDocument/2006/relationships/slide" Target="/ppt/slides/slide4.xml" Id="R88e3e3b73a1d4897" /><Relationship Type="http://schemas.openxmlformats.org/officeDocument/2006/relationships/slide" Target="/ppt/slides/slide5.xml" Id="Rff97c57880144c27" /><Relationship Type="http://schemas.openxmlformats.org/officeDocument/2006/relationships/slide" Target="/ppt/slides/slide6.xml" Id="Ra7a16c77c24d4176" /><Relationship Type="http://schemas.openxmlformats.org/officeDocument/2006/relationships/slide" Target="/ppt/slides/slide7.xml" Id="R40581114c07844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dcbd030e8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43bbaa8b545f8" /><Relationship Type="http://schemas.openxmlformats.org/officeDocument/2006/relationships/theme" Target="/ppt/slideMasters/theme/theme1.xml" Id="R960636cb8c8349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543bbaa8b545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21765b2dd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8f364a742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e7a0d931f4c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b121b0b8a41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7c98c28ca4a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d94e5213444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8a24f94d3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Tores Mat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Tores Mat A/S ble etablert [år] og holder til i Flateby.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41 163 679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−242 951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8 081 375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11 519 287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Bakkehagan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1911 Flateby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947 610 619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