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5d345bb08344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f80af8def741b8"/>
  </p:sldMasterIdLst>
  <p:sldIdLst>
    <p:sldId xmlns:r="http://schemas.openxmlformats.org/officeDocument/2006/relationships" id="256" r:id="R6247ae8f71c14ff5"/>
    <p:sldId xmlns:r="http://schemas.openxmlformats.org/officeDocument/2006/relationships" id="257" r:id="Ra8a030f5a26c44ce"/>
    <p:sldId xmlns:r="http://schemas.openxmlformats.org/officeDocument/2006/relationships" id="258" r:id="R2490374c312c4671"/>
    <p:sldId xmlns:r="http://schemas.openxmlformats.org/officeDocument/2006/relationships" id="259" r:id="Reea894dd0d924244"/>
    <p:sldId xmlns:r="http://schemas.openxmlformats.org/officeDocument/2006/relationships" id="260" r:id="R858ed785370242ca"/>
    <p:sldId xmlns:r="http://schemas.openxmlformats.org/officeDocument/2006/relationships" id="261" r:id="R0c2231cea59b49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80af8def741b8" /><Relationship Type="http://schemas.openxmlformats.org/officeDocument/2006/relationships/slide" Target="/ppt/slides/slide1.xml" Id="R6247ae8f71c14ff5" /><Relationship Type="http://schemas.openxmlformats.org/officeDocument/2006/relationships/slide" Target="/ppt/slides/slide2.xml" Id="Ra8a030f5a26c44ce" /><Relationship Type="http://schemas.openxmlformats.org/officeDocument/2006/relationships/slide" Target="/ppt/slides/slide3.xml" Id="R2490374c312c4671" /><Relationship Type="http://schemas.openxmlformats.org/officeDocument/2006/relationships/slide" Target="/ppt/slides/slide4.xml" Id="Reea894dd0d924244" /><Relationship Type="http://schemas.openxmlformats.org/officeDocument/2006/relationships/slide" Target="/ppt/slides/slide5.xml" Id="R858ed785370242ca" /><Relationship Type="http://schemas.openxmlformats.org/officeDocument/2006/relationships/slide" Target="/ppt/slides/slide6.xml" Id="R0c2231cea59b49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4d54241df4e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6b4e5f5ac49db" /><Relationship Type="http://schemas.openxmlformats.org/officeDocument/2006/relationships/theme" Target="/ppt/slideMasters/theme/theme1.xml" Id="R1a14f0171d0942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76b4e5f5ac49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85832503a43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7956c5e8448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31d397e0c46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b42c7e55142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e03604b504a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32cc28ec6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947 692 321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