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1b5be12704e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ca4983dd3d4463"/>
  </p:sldMasterIdLst>
  <p:sldIdLst>
    <p:sldId xmlns:r="http://schemas.openxmlformats.org/officeDocument/2006/relationships" id="256" r:id="Re78ed7b423724683"/>
    <p:sldId xmlns:r="http://schemas.openxmlformats.org/officeDocument/2006/relationships" id="257" r:id="Rea7f84b5b66c46fc"/>
    <p:sldId xmlns:r="http://schemas.openxmlformats.org/officeDocument/2006/relationships" id="258" r:id="Rc821d5d526304ce1"/>
    <p:sldId xmlns:r="http://schemas.openxmlformats.org/officeDocument/2006/relationships" id="259" r:id="R272f96c295e843fc"/>
    <p:sldId xmlns:r="http://schemas.openxmlformats.org/officeDocument/2006/relationships" id="260" r:id="Rbe38e026d6dd4b69"/>
    <p:sldId xmlns:r="http://schemas.openxmlformats.org/officeDocument/2006/relationships" id="261" r:id="R140cb66d452140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a4983dd3d4463" /><Relationship Type="http://schemas.openxmlformats.org/officeDocument/2006/relationships/slide" Target="/ppt/slides/slide1.xml" Id="Re78ed7b423724683" /><Relationship Type="http://schemas.openxmlformats.org/officeDocument/2006/relationships/slide" Target="/ppt/slides/slide2.xml" Id="Rea7f84b5b66c46fc" /><Relationship Type="http://schemas.openxmlformats.org/officeDocument/2006/relationships/slide" Target="/ppt/slides/slide3.xml" Id="Rc821d5d526304ce1" /><Relationship Type="http://schemas.openxmlformats.org/officeDocument/2006/relationships/slide" Target="/ppt/slides/slide4.xml" Id="R272f96c295e843fc" /><Relationship Type="http://schemas.openxmlformats.org/officeDocument/2006/relationships/slide" Target="/ppt/slides/slide5.xml" Id="Rbe38e026d6dd4b69" /><Relationship Type="http://schemas.openxmlformats.org/officeDocument/2006/relationships/slide" Target="/ppt/slides/slide6.xml" Id="R140cb66d452140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d8978753147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fe184984a42c6" /><Relationship Type="http://schemas.openxmlformats.org/officeDocument/2006/relationships/theme" Target="/ppt/slideMasters/theme/theme1.xml" Id="R24f5a6b4a5784b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1fe184984a42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89ae69a2245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fa2d296044a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c208b7c8548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b8c42f00a48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ea5104cad44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4c4eb597240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MAT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KJETIL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VIDAR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MORTEN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947 692 321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