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d1561d2c9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e774ca7aa4c55"/>
  </p:sldMasterIdLst>
  <p:sldIdLst>
    <p:sldId xmlns:r="http://schemas.openxmlformats.org/officeDocument/2006/relationships" id="256" r:id="R74cb5968ca154699"/>
    <p:sldId xmlns:r="http://schemas.openxmlformats.org/officeDocument/2006/relationships" id="257" r:id="Rdb59fb9015db4ac9"/>
    <p:sldId xmlns:r="http://schemas.openxmlformats.org/officeDocument/2006/relationships" id="258" r:id="R5c64b86a28024f7b"/>
    <p:sldId xmlns:r="http://schemas.openxmlformats.org/officeDocument/2006/relationships" id="259" r:id="R2b07a3827add4199"/>
    <p:sldId xmlns:r="http://schemas.openxmlformats.org/officeDocument/2006/relationships" id="260" r:id="Rac09c5a9a4a74358"/>
    <p:sldId xmlns:r="http://schemas.openxmlformats.org/officeDocument/2006/relationships" id="261" r:id="R99cf75e6a47d47c0"/>
    <p:sldId xmlns:r="http://schemas.openxmlformats.org/officeDocument/2006/relationships" id="262" r:id="R34134e5a894a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e774ca7aa4c55" /><Relationship Type="http://schemas.openxmlformats.org/officeDocument/2006/relationships/slide" Target="/ppt/slides/slide1.xml" Id="R74cb5968ca154699" /><Relationship Type="http://schemas.openxmlformats.org/officeDocument/2006/relationships/slide" Target="/ppt/slides/slide2.xml" Id="Rdb59fb9015db4ac9" /><Relationship Type="http://schemas.openxmlformats.org/officeDocument/2006/relationships/slide" Target="/ppt/slides/slide3.xml" Id="R5c64b86a28024f7b" /><Relationship Type="http://schemas.openxmlformats.org/officeDocument/2006/relationships/slide" Target="/ppt/slides/slide4.xml" Id="R2b07a3827add4199" /><Relationship Type="http://schemas.openxmlformats.org/officeDocument/2006/relationships/slide" Target="/ppt/slides/slide5.xml" Id="Rac09c5a9a4a74358" /><Relationship Type="http://schemas.openxmlformats.org/officeDocument/2006/relationships/slide" Target="/ppt/slides/slide6.xml" Id="R99cf75e6a47d47c0" /><Relationship Type="http://schemas.openxmlformats.org/officeDocument/2006/relationships/slide" Target="/ppt/slides/slide7.xml" Id="R34134e5a894a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117406aa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ceac6babd4dfa" /><Relationship Type="http://schemas.openxmlformats.org/officeDocument/2006/relationships/theme" Target="/ppt/slideMasters/theme/theme1.xml" Id="Rf66de235508d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ceac6babd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61353853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47db9e80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58fb9c60c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a4bdde77c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cff27e822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f6043ca54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06441c25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Senter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HELGE MYKLEBUST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6812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947 728 784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