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02705a19a84a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a48e70f85a4e56"/>
  </p:sldMasterIdLst>
  <p:sldIdLst>
    <p:sldId xmlns:r="http://schemas.openxmlformats.org/officeDocument/2006/relationships" id="256" r:id="R6850d9dd1caf4ea6"/>
    <p:sldId xmlns:r="http://schemas.openxmlformats.org/officeDocument/2006/relationships" id="257" r:id="R8106a33398eb45ec"/>
    <p:sldId xmlns:r="http://schemas.openxmlformats.org/officeDocument/2006/relationships" id="258" r:id="Rcbf31dc108fd43a7"/>
    <p:sldId xmlns:r="http://schemas.openxmlformats.org/officeDocument/2006/relationships" id="259" r:id="R63a0094ec12e4802"/>
    <p:sldId xmlns:r="http://schemas.openxmlformats.org/officeDocument/2006/relationships" id="260" r:id="R3c6b43530d314f06"/>
    <p:sldId xmlns:r="http://schemas.openxmlformats.org/officeDocument/2006/relationships" id="261" r:id="Re69eb123cc1e43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a48e70f85a4e56" /><Relationship Type="http://schemas.openxmlformats.org/officeDocument/2006/relationships/slide" Target="/ppt/slides/slide1.xml" Id="R6850d9dd1caf4ea6" /><Relationship Type="http://schemas.openxmlformats.org/officeDocument/2006/relationships/slide" Target="/ppt/slides/slide2.xml" Id="R8106a33398eb45ec" /><Relationship Type="http://schemas.openxmlformats.org/officeDocument/2006/relationships/slide" Target="/ppt/slides/slide3.xml" Id="Rcbf31dc108fd43a7" /><Relationship Type="http://schemas.openxmlformats.org/officeDocument/2006/relationships/slide" Target="/ppt/slides/slide4.xml" Id="R63a0094ec12e4802" /><Relationship Type="http://schemas.openxmlformats.org/officeDocument/2006/relationships/slide" Target="/ppt/slides/slide5.xml" Id="R3c6b43530d314f06" /><Relationship Type="http://schemas.openxmlformats.org/officeDocument/2006/relationships/slide" Target="/ppt/slides/slide6.xml" Id="Re69eb123cc1e43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c57b67f3ec40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faec62542495e" /><Relationship Type="http://schemas.openxmlformats.org/officeDocument/2006/relationships/theme" Target="/ppt/slideMasters/theme/theme1.xml" Id="R16b6e73e6a104c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5faec6254249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a5abaa31e43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52183ff2e4f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c48c3ce4d48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1a4555c0b4e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48ff861c646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96c0f51184e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BOLIGBYGGELAG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BOLIGBYGGELAG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7 055 618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581 641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592 973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11 428 207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12 988 552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Åkersgata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evajanne@sunnbo.no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www.sunnbo.no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947 770 594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