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1a7f6070f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9adb5f77c4817"/>
  </p:sldMasterIdLst>
  <p:sldIdLst>
    <p:sldId xmlns:r="http://schemas.openxmlformats.org/officeDocument/2006/relationships" id="256" r:id="R5907114455874927"/>
    <p:sldId xmlns:r="http://schemas.openxmlformats.org/officeDocument/2006/relationships" id="257" r:id="Rb1391e0c26914ca9"/>
    <p:sldId xmlns:r="http://schemas.openxmlformats.org/officeDocument/2006/relationships" id="258" r:id="R1f79efa738c348f7"/>
    <p:sldId xmlns:r="http://schemas.openxmlformats.org/officeDocument/2006/relationships" id="259" r:id="R155258b723c3495a"/>
    <p:sldId xmlns:r="http://schemas.openxmlformats.org/officeDocument/2006/relationships" id="260" r:id="R31e2c8398795442d"/>
    <p:sldId xmlns:r="http://schemas.openxmlformats.org/officeDocument/2006/relationships" id="261" r:id="R0aa4180ca3c143ec"/>
    <p:sldId xmlns:r="http://schemas.openxmlformats.org/officeDocument/2006/relationships" id="262" r:id="R376cb5863479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9adb5f77c4817" /><Relationship Type="http://schemas.openxmlformats.org/officeDocument/2006/relationships/slide" Target="/ppt/slides/slide1.xml" Id="R5907114455874927" /><Relationship Type="http://schemas.openxmlformats.org/officeDocument/2006/relationships/slide" Target="/ppt/slides/slide2.xml" Id="Rb1391e0c26914ca9" /><Relationship Type="http://schemas.openxmlformats.org/officeDocument/2006/relationships/slide" Target="/ppt/slides/slide3.xml" Id="R1f79efa738c348f7" /><Relationship Type="http://schemas.openxmlformats.org/officeDocument/2006/relationships/slide" Target="/ppt/slides/slide4.xml" Id="R155258b723c3495a" /><Relationship Type="http://schemas.openxmlformats.org/officeDocument/2006/relationships/slide" Target="/ppt/slides/slide5.xml" Id="R31e2c8398795442d" /><Relationship Type="http://schemas.openxmlformats.org/officeDocument/2006/relationships/slide" Target="/ppt/slides/slide6.xml" Id="R0aa4180ca3c143ec" /><Relationship Type="http://schemas.openxmlformats.org/officeDocument/2006/relationships/slide" Target="/ppt/slides/slide7.xml" Id="R376cb5863479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3394cbb82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1f17ac6164704" /><Relationship Type="http://schemas.openxmlformats.org/officeDocument/2006/relationships/theme" Target="/ppt/slideMasters/theme/theme1.xml" Id="Rd60f30bdcbcf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1f17ac61647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0367e3678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bc0eb284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2cd871209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ba5796a61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b3a460dd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277e0861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286191820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