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e572e6df2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e196b1f4b443d"/>
  </p:sldMasterIdLst>
  <p:sldIdLst>
    <p:sldId xmlns:r="http://schemas.openxmlformats.org/officeDocument/2006/relationships" id="256" r:id="R7382e9c2fa244339"/>
    <p:sldId xmlns:r="http://schemas.openxmlformats.org/officeDocument/2006/relationships" id="257" r:id="Re7429f8062e849ba"/>
    <p:sldId xmlns:r="http://schemas.openxmlformats.org/officeDocument/2006/relationships" id="258" r:id="R9db7583d67af4c24"/>
    <p:sldId xmlns:r="http://schemas.openxmlformats.org/officeDocument/2006/relationships" id="259" r:id="Rde8b4de7619f41ea"/>
    <p:sldId xmlns:r="http://schemas.openxmlformats.org/officeDocument/2006/relationships" id="260" r:id="Rc2291a8e4bdc4722"/>
    <p:sldId xmlns:r="http://schemas.openxmlformats.org/officeDocument/2006/relationships" id="261" r:id="Rc1d94c0d7610480f"/>
    <p:sldId xmlns:r="http://schemas.openxmlformats.org/officeDocument/2006/relationships" id="262" r:id="Rc8a72cfde1fb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e196b1f4b443d" /><Relationship Type="http://schemas.openxmlformats.org/officeDocument/2006/relationships/slide" Target="/ppt/slides/slide1.xml" Id="R7382e9c2fa244339" /><Relationship Type="http://schemas.openxmlformats.org/officeDocument/2006/relationships/slide" Target="/ppt/slides/slide2.xml" Id="Re7429f8062e849ba" /><Relationship Type="http://schemas.openxmlformats.org/officeDocument/2006/relationships/slide" Target="/ppt/slides/slide3.xml" Id="R9db7583d67af4c24" /><Relationship Type="http://schemas.openxmlformats.org/officeDocument/2006/relationships/slide" Target="/ppt/slides/slide4.xml" Id="Rde8b4de7619f41ea" /><Relationship Type="http://schemas.openxmlformats.org/officeDocument/2006/relationships/slide" Target="/ppt/slides/slide5.xml" Id="Rc2291a8e4bdc4722" /><Relationship Type="http://schemas.openxmlformats.org/officeDocument/2006/relationships/slide" Target="/ppt/slides/slide6.xml" Id="Rc1d94c0d7610480f" /><Relationship Type="http://schemas.openxmlformats.org/officeDocument/2006/relationships/slide" Target="/ppt/slides/slide7.xml" Id="Rc8a72cfde1fb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cb977b738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b0d519c07451c" /><Relationship Type="http://schemas.openxmlformats.org/officeDocument/2006/relationships/theme" Target="/ppt/slideMasters/theme/theme1.xml" Id="R18760a2032a8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b0d519c07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b69b30e3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3c4e8324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fa182b152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258b9492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ecf39688848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826c28d9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598d181a1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EIDSIVA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109 066 854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SYNNØVE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Voksenliveien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post@eidholding.no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947 902 342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