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319053bc8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6e7c854a843d0"/>
  </p:sldMasterIdLst>
  <p:sldIdLst>
    <p:sldId xmlns:r="http://schemas.openxmlformats.org/officeDocument/2006/relationships" id="256" r:id="Rd69a98c1203d4e7b"/>
    <p:sldId xmlns:r="http://schemas.openxmlformats.org/officeDocument/2006/relationships" id="257" r:id="R4563915fdbec4147"/>
    <p:sldId xmlns:r="http://schemas.openxmlformats.org/officeDocument/2006/relationships" id="258" r:id="Rd333eea204e74442"/>
    <p:sldId xmlns:r="http://schemas.openxmlformats.org/officeDocument/2006/relationships" id="259" r:id="R606fddc353e24a11"/>
    <p:sldId xmlns:r="http://schemas.openxmlformats.org/officeDocument/2006/relationships" id="260" r:id="R837e9940a19a40c6"/>
    <p:sldId xmlns:r="http://schemas.openxmlformats.org/officeDocument/2006/relationships" id="261" r:id="Rc499930ef513478e"/>
    <p:sldId xmlns:r="http://schemas.openxmlformats.org/officeDocument/2006/relationships" id="262" r:id="Rf101e9f1c9a7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6e7c854a843d0" /><Relationship Type="http://schemas.openxmlformats.org/officeDocument/2006/relationships/slide" Target="/ppt/slides/slide1.xml" Id="Rd69a98c1203d4e7b" /><Relationship Type="http://schemas.openxmlformats.org/officeDocument/2006/relationships/slide" Target="/ppt/slides/slide2.xml" Id="R4563915fdbec4147" /><Relationship Type="http://schemas.openxmlformats.org/officeDocument/2006/relationships/slide" Target="/ppt/slides/slide3.xml" Id="Rd333eea204e74442" /><Relationship Type="http://schemas.openxmlformats.org/officeDocument/2006/relationships/slide" Target="/ppt/slides/slide4.xml" Id="R606fddc353e24a11" /><Relationship Type="http://schemas.openxmlformats.org/officeDocument/2006/relationships/slide" Target="/ppt/slides/slide5.xml" Id="R837e9940a19a40c6" /><Relationship Type="http://schemas.openxmlformats.org/officeDocument/2006/relationships/slide" Target="/ppt/slides/slide6.xml" Id="Rc499930ef513478e" /><Relationship Type="http://schemas.openxmlformats.org/officeDocument/2006/relationships/slide" Target="/ppt/slides/slide7.xml" Id="Rf101e9f1c9a7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c24c3768c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1058444a4f0b" /><Relationship Type="http://schemas.openxmlformats.org/officeDocument/2006/relationships/theme" Target="/ppt/slideMasters/theme/theme1.xml" Id="Rd19bee62e19e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51058444a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469f3807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22157b32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50029881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55109766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889ff6c8c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11507b0249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77ba8df1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CAPPELEN DAMM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DAMM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1 196 201 000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83 189 000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285 655 000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742 021 000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EGMONT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61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webmaster@cappelendamm.no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CAPPELEN DAMM AS</a:t>
            </a:r>
          </a:p>
        </p:txBody>
      </p:sp>
    </p:spTree>
  </p:cSld>
  <p:clrMapOvr>
    <a:masterClrMapping xmlns:a="http://schemas.openxmlformats.org/drawingml/2006/main"/>
  </p:clrMapOvr>
</p:sld>
</file>