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2ba8dd5fe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90ce4a2c24c9d"/>
  </p:sldMasterIdLst>
  <p:sldIdLst>
    <p:sldId xmlns:r="http://schemas.openxmlformats.org/officeDocument/2006/relationships" id="256" r:id="R60ee73caa67c492e"/>
    <p:sldId xmlns:r="http://schemas.openxmlformats.org/officeDocument/2006/relationships" id="257" r:id="R7a57d266d7cb40fb"/>
    <p:sldId xmlns:r="http://schemas.openxmlformats.org/officeDocument/2006/relationships" id="258" r:id="R7e1721b9639f41ec"/>
    <p:sldId xmlns:r="http://schemas.openxmlformats.org/officeDocument/2006/relationships" id="259" r:id="R1643bc52207e4feb"/>
    <p:sldId xmlns:r="http://schemas.openxmlformats.org/officeDocument/2006/relationships" id="260" r:id="R702dbf01d01441ff"/>
    <p:sldId xmlns:r="http://schemas.openxmlformats.org/officeDocument/2006/relationships" id="261" r:id="R1a24ee8539c0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90ce4a2c24c9d" /><Relationship Type="http://schemas.openxmlformats.org/officeDocument/2006/relationships/slide" Target="/ppt/slides/slide1.xml" Id="R60ee73caa67c492e" /><Relationship Type="http://schemas.openxmlformats.org/officeDocument/2006/relationships/slide" Target="/ppt/slides/slide2.xml" Id="R7a57d266d7cb40fb" /><Relationship Type="http://schemas.openxmlformats.org/officeDocument/2006/relationships/slide" Target="/ppt/slides/slide3.xml" Id="R7e1721b9639f41ec" /><Relationship Type="http://schemas.openxmlformats.org/officeDocument/2006/relationships/slide" Target="/ppt/slides/slide4.xml" Id="R1643bc52207e4feb" /><Relationship Type="http://schemas.openxmlformats.org/officeDocument/2006/relationships/slide" Target="/ppt/slides/slide5.xml" Id="R702dbf01d01441ff" /><Relationship Type="http://schemas.openxmlformats.org/officeDocument/2006/relationships/slide" Target="/ppt/slides/slide6.xml" Id="R1a24ee8539c0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68c5e030d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e1f9a25b64831" /><Relationship Type="http://schemas.openxmlformats.org/officeDocument/2006/relationships/theme" Target="/ppt/slideMasters/theme/theme1.xml" Id="R542199165f48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e1f9a25b6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a6a0db64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d0d140729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07b243140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d9910609b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b551e06e1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70f928058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SKODRE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175 875 632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192 076 530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hsev@hsev.no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