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7a2149927a4a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e9dc88bec64159"/>
  </p:sldMasterIdLst>
  <p:sldIdLst>
    <p:sldId xmlns:r="http://schemas.openxmlformats.org/officeDocument/2006/relationships" id="256" r:id="R697a7b174a744ff9"/>
    <p:sldId xmlns:r="http://schemas.openxmlformats.org/officeDocument/2006/relationships" id="257" r:id="R1b64129c254e4e09"/>
    <p:sldId xmlns:r="http://schemas.openxmlformats.org/officeDocument/2006/relationships" id="258" r:id="R22d1489841c6414c"/>
    <p:sldId xmlns:r="http://schemas.openxmlformats.org/officeDocument/2006/relationships" id="259" r:id="R53a890673e27460d"/>
    <p:sldId xmlns:r="http://schemas.openxmlformats.org/officeDocument/2006/relationships" id="260" r:id="R795fd48eaa604ea5"/>
    <p:sldId xmlns:r="http://schemas.openxmlformats.org/officeDocument/2006/relationships" id="261" r:id="R6b04ca3df9bf400c"/>
    <p:sldId xmlns:r="http://schemas.openxmlformats.org/officeDocument/2006/relationships" id="262" r:id="R8e522f75a8ce4d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9dc88bec64159" /><Relationship Type="http://schemas.openxmlformats.org/officeDocument/2006/relationships/slide" Target="/ppt/slides/slide1.xml" Id="R697a7b174a744ff9" /><Relationship Type="http://schemas.openxmlformats.org/officeDocument/2006/relationships/slide" Target="/ppt/slides/slide2.xml" Id="R1b64129c254e4e09" /><Relationship Type="http://schemas.openxmlformats.org/officeDocument/2006/relationships/slide" Target="/ppt/slides/slide3.xml" Id="R22d1489841c6414c" /><Relationship Type="http://schemas.openxmlformats.org/officeDocument/2006/relationships/slide" Target="/ppt/slides/slide4.xml" Id="R53a890673e27460d" /><Relationship Type="http://schemas.openxmlformats.org/officeDocument/2006/relationships/slide" Target="/ppt/slides/slide5.xml" Id="R795fd48eaa604ea5" /><Relationship Type="http://schemas.openxmlformats.org/officeDocument/2006/relationships/slide" Target="/ppt/slides/slide6.xml" Id="R6b04ca3df9bf400c" /><Relationship Type="http://schemas.openxmlformats.org/officeDocument/2006/relationships/slide" Target="/ppt/slides/slide7.xml" Id="R8e522f75a8ce4d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a0695d1154b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9ea5a12d44477" /><Relationship Type="http://schemas.openxmlformats.org/officeDocument/2006/relationships/theme" Target="/ppt/slideMasters/theme/theme1.xml" Id="Raddadcc9858b47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99ea5a12d444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45f16645d42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1338adc2a4d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a490bd5274d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e77986f554f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852e8b37d49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636f402fd46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8d11510c44d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RENNEDAL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RENNEDAL HOLDING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256 322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2 656 477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2 660 574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KNUTSEN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RENNEDAL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RENNEDAL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KNUTSEN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MAGNE RENNEDAL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Brattholmen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56330780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jarle.rennedal@gmail.com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948 103 702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 HOLDING AS</a:t>
            </a:r>
          </a:p>
        </p:txBody>
      </p:sp>
    </p:spTree>
  </p:cSld>
  <p:clrMapOvr>
    <a:masterClrMapping xmlns:a="http://schemas.openxmlformats.org/drawingml/2006/main"/>
  </p:clrMapOvr>
</p:sld>
</file>