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f1ace4a46c41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07d0bbde8148c8"/>
  </p:sldMasterIdLst>
  <p:sldIdLst>
    <p:sldId xmlns:r="http://schemas.openxmlformats.org/officeDocument/2006/relationships" id="256" r:id="R596199d15f6f45fe"/>
    <p:sldId xmlns:r="http://schemas.openxmlformats.org/officeDocument/2006/relationships" id="257" r:id="R1e4d7897e4b24791"/>
    <p:sldId xmlns:r="http://schemas.openxmlformats.org/officeDocument/2006/relationships" id="258" r:id="R3d386c4867ad42c8"/>
    <p:sldId xmlns:r="http://schemas.openxmlformats.org/officeDocument/2006/relationships" id="259" r:id="R311a985074154e69"/>
    <p:sldId xmlns:r="http://schemas.openxmlformats.org/officeDocument/2006/relationships" id="260" r:id="R8650075586de43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7d0bbde8148c8" /><Relationship Type="http://schemas.openxmlformats.org/officeDocument/2006/relationships/slide" Target="/ppt/slides/slide1.xml" Id="R596199d15f6f45fe" /><Relationship Type="http://schemas.openxmlformats.org/officeDocument/2006/relationships/slide" Target="/ppt/slides/slide2.xml" Id="R1e4d7897e4b24791" /><Relationship Type="http://schemas.openxmlformats.org/officeDocument/2006/relationships/slide" Target="/ppt/slides/slide3.xml" Id="R3d386c4867ad42c8" /><Relationship Type="http://schemas.openxmlformats.org/officeDocument/2006/relationships/slide" Target="/ppt/slides/slide4.xml" Id="R311a985074154e69" /><Relationship Type="http://schemas.openxmlformats.org/officeDocument/2006/relationships/slide" Target="/ppt/slides/slide5.xml" Id="R8650075586de43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3f22c3c7d46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5baa345984a98" /><Relationship Type="http://schemas.openxmlformats.org/officeDocument/2006/relationships/theme" Target="/ppt/slideMasters/theme/theme1.xml" Id="Rdb8db7a7e9ac49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35baa345984a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4de3239eb47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4725934894b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6c7d815ec40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e8adf37be4a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4a093c95d49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AURSKOG-HØLAND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AURSKOG-HØLAND KOMMUNE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 85 25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postmottak@ahk.no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www.ahk.no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948 164 256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