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ffe3478e7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98ffa119d4050"/>
  </p:sldMasterIdLst>
  <p:sldIdLst>
    <p:sldId xmlns:r="http://schemas.openxmlformats.org/officeDocument/2006/relationships" id="256" r:id="R6be7681846654236"/>
    <p:sldId xmlns:r="http://schemas.openxmlformats.org/officeDocument/2006/relationships" id="257" r:id="R706da1780d3d4c37"/>
    <p:sldId xmlns:r="http://schemas.openxmlformats.org/officeDocument/2006/relationships" id="258" r:id="R33937338535c494e"/>
    <p:sldId xmlns:r="http://schemas.openxmlformats.org/officeDocument/2006/relationships" id="259" r:id="R5c8fdc574aca4967"/>
    <p:sldId xmlns:r="http://schemas.openxmlformats.org/officeDocument/2006/relationships" id="260" r:id="R208101ba499e4e0e"/>
    <p:sldId xmlns:r="http://schemas.openxmlformats.org/officeDocument/2006/relationships" id="261" r:id="R0f608a5ea0144503"/>
    <p:sldId xmlns:r="http://schemas.openxmlformats.org/officeDocument/2006/relationships" id="262" r:id="R060c8afce16b4b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98ffa119d4050" /><Relationship Type="http://schemas.openxmlformats.org/officeDocument/2006/relationships/slide" Target="/ppt/slides/slide1.xml" Id="R6be7681846654236" /><Relationship Type="http://schemas.openxmlformats.org/officeDocument/2006/relationships/slide" Target="/ppt/slides/slide2.xml" Id="R706da1780d3d4c37" /><Relationship Type="http://schemas.openxmlformats.org/officeDocument/2006/relationships/slide" Target="/ppt/slides/slide3.xml" Id="R33937338535c494e" /><Relationship Type="http://schemas.openxmlformats.org/officeDocument/2006/relationships/slide" Target="/ppt/slides/slide4.xml" Id="R5c8fdc574aca4967" /><Relationship Type="http://schemas.openxmlformats.org/officeDocument/2006/relationships/slide" Target="/ppt/slides/slide5.xml" Id="R208101ba499e4e0e" /><Relationship Type="http://schemas.openxmlformats.org/officeDocument/2006/relationships/slide" Target="/ppt/slides/slide6.xml" Id="R0f608a5ea0144503" /><Relationship Type="http://schemas.openxmlformats.org/officeDocument/2006/relationships/slide" Target="/ppt/slides/slide7.xml" Id="R060c8afce16b4b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549e1ca67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61cb0812647bd" /><Relationship Type="http://schemas.openxmlformats.org/officeDocument/2006/relationships/theme" Target="/ppt/slideMasters/theme/theme1.xml" Id="R02628ff2c770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61cb08126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8820f115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83a340ecb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36fa8a5364c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9fcbb6c69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cabf2d626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30c0f8123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06fa4efc3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VIRKESTRANSPORT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VIRKESTRANSPORT ØST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−1 059 703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21 632 611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BILTRANSPORT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SKOGSTRANSPORT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HÅKAN FREDHEIM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MASKIN &amp; TRANSPORT AS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HELGE SÆTERHOLEN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TORE LINDBERG  –  8,1 %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