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607f718cd448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26c646a1004b09"/>
  </p:sldMasterIdLst>
  <p:sldIdLst>
    <p:sldId xmlns:r="http://schemas.openxmlformats.org/officeDocument/2006/relationships" id="256" r:id="Rad108bb8525e4fb3"/>
    <p:sldId xmlns:r="http://schemas.openxmlformats.org/officeDocument/2006/relationships" id="257" r:id="Rbc102b61b2a94791"/>
    <p:sldId xmlns:r="http://schemas.openxmlformats.org/officeDocument/2006/relationships" id="258" r:id="Ra84d190e80ff4875"/>
    <p:sldId xmlns:r="http://schemas.openxmlformats.org/officeDocument/2006/relationships" id="259" r:id="R8da29d91a42f449b"/>
    <p:sldId xmlns:r="http://schemas.openxmlformats.org/officeDocument/2006/relationships" id="260" r:id="R3b9c377728de4548"/>
    <p:sldId xmlns:r="http://schemas.openxmlformats.org/officeDocument/2006/relationships" id="261" r:id="Rf3f09249f8554a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26c646a1004b09" /><Relationship Type="http://schemas.openxmlformats.org/officeDocument/2006/relationships/slide" Target="/ppt/slides/slide1.xml" Id="Rad108bb8525e4fb3" /><Relationship Type="http://schemas.openxmlformats.org/officeDocument/2006/relationships/slide" Target="/ppt/slides/slide2.xml" Id="Rbc102b61b2a94791" /><Relationship Type="http://schemas.openxmlformats.org/officeDocument/2006/relationships/slide" Target="/ppt/slides/slide3.xml" Id="Ra84d190e80ff4875" /><Relationship Type="http://schemas.openxmlformats.org/officeDocument/2006/relationships/slide" Target="/ppt/slides/slide4.xml" Id="R8da29d91a42f449b" /><Relationship Type="http://schemas.openxmlformats.org/officeDocument/2006/relationships/slide" Target="/ppt/slides/slide5.xml" Id="R3b9c377728de4548" /><Relationship Type="http://schemas.openxmlformats.org/officeDocument/2006/relationships/slide" Target="/ppt/slides/slide6.xml" Id="Rf3f09249f8554a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d28e46640a45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02d648a0f4de0" /><Relationship Type="http://schemas.openxmlformats.org/officeDocument/2006/relationships/theme" Target="/ppt/slideMasters/theme/theme1.xml" Id="R4de046ad3b4141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302d648a0f4d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84536879345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6bd94b09948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55ac7a7c740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6fa51030141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16107483942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02418aaef4f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4050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65 33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post@sola.kommune.no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www.sola.kommune.no/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948 243 113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SOLA KOMMUNE</a:t>
            </a:r>
          </a:p>
        </p:txBody>
      </p:sp>
    </p:spTree>
  </p:cSld>
  <p:clrMapOvr>
    <a:masterClrMapping xmlns:a="http://schemas.openxmlformats.org/drawingml/2006/main"/>
  </p:clrMapOvr>
</p:sld>
</file>