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653e18138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6daa70ecb4cbd"/>
  </p:sldMasterIdLst>
  <p:sldIdLst>
    <p:sldId xmlns:r="http://schemas.openxmlformats.org/officeDocument/2006/relationships" id="256" r:id="R033bb59effea4914"/>
    <p:sldId xmlns:r="http://schemas.openxmlformats.org/officeDocument/2006/relationships" id="257" r:id="R87a9c4ae8d62496d"/>
    <p:sldId xmlns:r="http://schemas.openxmlformats.org/officeDocument/2006/relationships" id="258" r:id="R47f55e0038d647d8"/>
    <p:sldId xmlns:r="http://schemas.openxmlformats.org/officeDocument/2006/relationships" id="259" r:id="Rc141ec0109fb4bc5"/>
    <p:sldId xmlns:r="http://schemas.openxmlformats.org/officeDocument/2006/relationships" id="260" r:id="Rbd15db9c78b943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6daa70ecb4cbd" /><Relationship Type="http://schemas.openxmlformats.org/officeDocument/2006/relationships/slide" Target="/ppt/slides/slide1.xml" Id="R033bb59effea4914" /><Relationship Type="http://schemas.openxmlformats.org/officeDocument/2006/relationships/slide" Target="/ppt/slides/slide2.xml" Id="R87a9c4ae8d62496d" /><Relationship Type="http://schemas.openxmlformats.org/officeDocument/2006/relationships/slide" Target="/ppt/slides/slide3.xml" Id="R47f55e0038d647d8" /><Relationship Type="http://schemas.openxmlformats.org/officeDocument/2006/relationships/slide" Target="/ppt/slides/slide4.xml" Id="Rc141ec0109fb4bc5" /><Relationship Type="http://schemas.openxmlformats.org/officeDocument/2006/relationships/slide" Target="/ppt/slides/slide5.xml" Id="Rbd15db9c78b943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b402fd471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1205d385a43a7" /><Relationship Type="http://schemas.openxmlformats.org/officeDocument/2006/relationships/theme" Target="/ppt/slideMasters/theme/theme1.xml" Id="R23e64f708a274d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1205d385a43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7e868b1cf4d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2b7c49ad4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2864a370a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ffdd80160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b0f9b971f44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KOMMUNE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