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98eaa1939f42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97e53bb044410e"/>
  </p:sldMasterIdLst>
  <p:sldIdLst>
    <p:sldId xmlns:r="http://schemas.openxmlformats.org/officeDocument/2006/relationships" id="256" r:id="R27e5566b4f8f4d11"/>
    <p:sldId xmlns:r="http://schemas.openxmlformats.org/officeDocument/2006/relationships" id="257" r:id="Rdc2b2962f0c64409"/>
    <p:sldId xmlns:r="http://schemas.openxmlformats.org/officeDocument/2006/relationships" id="258" r:id="R9f77d15bcc514628"/>
    <p:sldId xmlns:r="http://schemas.openxmlformats.org/officeDocument/2006/relationships" id="259" r:id="R380f7f3fc78e4c6b"/>
    <p:sldId xmlns:r="http://schemas.openxmlformats.org/officeDocument/2006/relationships" id="260" r:id="Rf640500068ce43d5"/>
    <p:sldId xmlns:r="http://schemas.openxmlformats.org/officeDocument/2006/relationships" id="261" r:id="R67e51d566e4c4354"/>
    <p:sldId xmlns:r="http://schemas.openxmlformats.org/officeDocument/2006/relationships" id="262" r:id="Ra968262ea26c4a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97e53bb044410e" /><Relationship Type="http://schemas.openxmlformats.org/officeDocument/2006/relationships/slide" Target="/ppt/slides/slide1.xml" Id="R27e5566b4f8f4d11" /><Relationship Type="http://schemas.openxmlformats.org/officeDocument/2006/relationships/slide" Target="/ppt/slides/slide2.xml" Id="Rdc2b2962f0c64409" /><Relationship Type="http://schemas.openxmlformats.org/officeDocument/2006/relationships/slide" Target="/ppt/slides/slide3.xml" Id="R9f77d15bcc514628" /><Relationship Type="http://schemas.openxmlformats.org/officeDocument/2006/relationships/slide" Target="/ppt/slides/slide4.xml" Id="R380f7f3fc78e4c6b" /><Relationship Type="http://schemas.openxmlformats.org/officeDocument/2006/relationships/slide" Target="/ppt/slides/slide5.xml" Id="Rf640500068ce43d5" /><Relationship Type="http://schemas.openxmlformats.org/officeDocument/2006/relationships/slide" Target="/ppt/slides/slide6.xml" Id="R67e51d566e4c4354" /><Relationship Type="http://schemas.openxmlformats.org/officeDocument/2006/relationships/slide" Target="/ppt/slides/slide7.xml" Id="Ra968262ea26c4a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88a954c22c41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e5fffe3fd47be" /><Relationship Type="http://schemas.openxmlformats.org/officeDocument/2006/relationships/theme" Target="/ppt/slideMasters/theme/theme1.xml" Id="R3755a8f1ea184b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fe5fffe3fd47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cbfc719c448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a1c75cf064f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1a0135a4f4b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c07dd0c4a45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6fbbe2a824b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a98d2bfa143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f3cb1ab094d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SKIBS AS ANOD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ANOD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SKIBS AS ANOD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ANOD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ANOD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ANOD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−562 211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242 580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37 046 791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40 216 740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ANOD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ODFJELL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ANOD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Storetveitvegen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5231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948 312 581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SKIBS AS ANOD</a:t>
            </a:r>
          </a:p>
        </p:txBody>
      </p:sp>
    </p:spTree>
  </p:cSld>
  <p:clrMapOvr>
    <a:masterClrMapping xmlns:a="http://schemas.openxmlformats.org/drawingml/2006/main"/>
  </p:clrMapOvr>
</p:sld>
</file>