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8666d1a07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ef5adbc5e44e0"/>
  </p:sldMasterIdLst>
  <p:sldIdLst>
    <p:sldId xmlns:r="http://schemas.openxmlformats.org/officeDocument/2006/relationships" id="256" r:id="Rcdce1964c72640e2"/>
    <p:sldId xmlns:r="http://schemas.openxmlformats.org/officeDocument/2006/relationships" id="257" r:id="Rd02af5f9f7704c9f"/>
    <p:sldId xmlns:r="http://schemas.openxmlformats.org/officeDocument/2006/relationships" id="258" r:id="Rdc7439c3864d4613"/>
    <p:sldId xmlns:r="http://schemas.openxmlformats.org/officeDocument/2006/relationships" id="259" r:id="Rcf4b984663ec437b"/>
    <p:sldId xmlns:r="http://schemas.openxmlformats.org/officeDocument/2006/relationships" id="260" r:id="Re259372627de40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ef5adbc5e44e0" /><Relationship Type="http://schemas.openxmlformats.org/officeDocument/2006/relationships/slide" Target="/ppt/slides/slide1.xml" Id="Rcdce1964c72640e2" /><Relationship Type="http://schemas.openxmlformats.org/officeDocument/2006/relationships/slide" Target="/ppt/slides/slide2.xml" Id="Rd02af5f9f7704c9f" /><Relationship Type="http://schemas.openxmlformats.org/officeDocument/2006/relationships/slide" Target="/ppt/slides/slide3.xml" Id="Rdc7439c3864d4613" /><Relationship Type="http://schemas.openxmlformats.org/officeDocument/2006/relationships/slide" Target="/ppt/slides/slide4.xml" Id="Rcf4b984663ec437b" /><Relationship Type="http://schemas.openxmlformats.org/officeDocument/2006/relationships/slide" Target="/ppt/slides/slide5.xml" Id="Re259372627de40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10bab87f0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25bcbcc924773" /><Relationship Type="http://schemas.openxmlformats.org/officeDocument/2006/relationships/theme" Target="/ppt/slideMasters/theme/theme1.xml" Id="R3325ce958f6f4a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25bcbcc92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431df2b0d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d8d7a52a7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b76f1aad94c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4b7bad6a1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d224775f4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AUSTRHEIM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AUSTRHEIM KOMMUNE ble etablert [år] og holder til i Austrheim.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5943 Austrheim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post@austrheim.kommune.no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www.austrheim.kommune.no/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948 350 823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AUSTRHEIM KOMMUNE</a:t>
            </a:r>
          </a:p>
        </p:txBody>
      </p:sp>
    </p:spTree>
  </p:cSld>
  <p:clrMapOvr>
    <a:masterClrMapping xmlns:a="http://schemas.openxmlformats.org/drawingml/2006/main"/>
  </p:clrMapOvr>
</p:sld>
</file>