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ddd5e48c04d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b13cda9304113"/>
  </p:sldMasterIdLst>
  <p:sldIdLst>
    <p:sldId xmlns:r="http://schemas.openxmlformats.org/officeDocument/2006/relationships" id="256" r:id="R9ab02e59883e4358"/>
    <p:sldId xmlns:r="http://schemas.openxmlformats.org/officeDocument/2006/relationships" id="257" r:id="R6ad0d313b5054c1a"/>
    <p:sldId xmlns:r="http://schemas.openxmlformats.org/officeDocument/2006/relationships" id="258" r:id="R44ebcfec1fde4b7a"/>
    <p:sldId xmlns:r="http://schemas.openxmlformats.org/officeDocument/2006/relationships" id="259" r:id="R644b81402bc04ae3"/>
    <p:sldId xmlns:r="http://schemas.openxmlformats.org/officeDocument/2006/relationships" id="260" r:id="Rd160926aa83b4480"/>
    <p:sldId xmlns:r="http://schemas.openxmlformats.org/officeDocument/2006/relationships" id="261" r:id="Ra9dffb528ec54191"/>
    <p:sldId xmlns:r="http://schemas.openxmlformats.org/officeDocument/2006/relationships" id="262" r:id="R8392af5d1600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b13cda9304113" /><Relationship Type="http://schemas.openxmlformats.org/officeDocument/2006/relationships/slide" Target="/ppt/slides/slide1.xml" Id="R9ab02e59883e4358" /><Relationship Type="http://schemas.openxmlformats.org/officeDocument/2006/relationships/slide" Target="/ppt/slides/slide2.xml" Id="R6ad0d313b5054c1a" /><Relationship Type="http://schemas.openxmlformats.org/officeDocument/2006/relationships/slide" Target="/ppt/slides/slide3.xml" Id="R44ebcfec1fde4b7a" /><Relationship Type="http://schemas.openxmlformats.org/officeDocument/2006/relationships/slide" Target="/ppt/slides/slide4.xml" Id="R644b81402bc04ae3" /><Relationship Type="http://schemas.openxmlformats.org/officeDocument/2006/relationships/slide" Target="/ppt/slides/slide5.xml" Id="Rd160926aa83b4480" /><Relationship Type="http://schemas.openxmlformats.org/officeDocument/2006/relationships/slide" Target="/ppt/slides/slide6.xml" Id="Ra9dffb528ec54191" /><Relationship Type="http://schemas.openxmlformats.org/officeDocument/2006/relationships/slide" Target="/ppt/slides/slide7.xml" Id="R8392af5d1600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0e070e942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cfb26b34b46dd" /><Relationship Type="http://schemas.openxmlformats.org/officeDocument/2006/relationships/theme" Target="/ppt/slideMasters/theme/theme1.xml" Id="Rc25d56a8e32449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7cfb26b34b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9f591d4e447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7a91d77f7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77d8041c4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7964721b3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d89009151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34fafc8242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1944655be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56 032 328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308 409 239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343 528 821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948 385 945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