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8d2c07ba2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575b6505b42aa"/>
  </p:sldMasterIdLst>
  <p:sldIdLst>
    <p:sldId xmlns:r="http://schemas.openxmlformats.org/officeDocument/2006/relationships" id="256" r:id="Ra80c731e95404f65"/>
    <p:sldId xmlns:r="http://schemas.openxmlformats.org/officeDocument/2006/relationships" id="257" r:id="Rc8bbd8fabacc4323"/>
    <p:sldId xmlns:r="http://schemas.openxmlformats.org/officeDocument/2006/relationships" id="258" r:id="R7214176cbc25414e"/>
    <p:sldId xmlns:r="http://schemas.openxmlformats.org/officeDocument/2006/relationships" id="259" r:id="Rea167ca1b6404cab"/>
    <p:sldId xmlns:r="http://schemas.openxmlformats.org/officeDocument/2006/relationships" id="260" r:id="R5779fee98098400b"/>
    <p:sldId xmlns:r="http://schemas.openxmlformats.org/officeDocument/2006/relationships" id="261" r:id="R11403bff556a42ee"/>
    <p:sldId xmlns:r="http://schemas.openxmlformats.org/officeDocument/2006/relationships" id="262" r:id="R51d95abde139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575b6505b42aa" /><Relationship Type="http://schemas.openxmlformats.org/officeDocument/2006/relationships/slide" Target="/ppt/slides/slide1.xml" Id="Ra80c731e95404f65" /><Relationship Type="http://schemas.openxmlformats.org/officeDocument/2006/relationships/slide" Target="/ppt/slides/slide2.xml" Id="Rc8bbd8fabacc4323" /><Relationship Type="http://schemas.openxmlformats.org/officeDocument/2006/relationships/slide" Target="/ppt/slides/slide3.xml" Id="R7214176cbc25414e" /><Relationship Type="http://schemas.openxmlformats.org/officeDocument/2006/relationships/slide" Target="/ppt/slides/slide4.xml" Id="Rea167ca1b6404cab" /><Relationship Type="http://schemas.openxmlformats.org/officeDocument/2006/relationships/slide" Target="/ppt/slides/slide5.xml" Id="R5779fee98098400b" /><Relationship Type="http://schemas.openxmlformats.org/officeDocument/2006/relationships/slide" Target="/ppt/slides/slide6.xml" Id="R11403bff556a42ee" /><Relationship Type="http://schemas.openxmlformats.org/officeDocument/2006/relationships/slide" Target="/ppt/slides/slide7.xml" Id="R51d95abde139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f98535e47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a619750d4417" /><Relationship Type="http://schemas.openxmlformats.org/officeDocument/2006/relationships/theme" Target="/ppt/slideMasters/theme/theme1.xml" Id="R02618a016cf0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3a619750d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8059ae88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aeae2318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d2011f90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9066834d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34411a3e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b351317bf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e430156e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JENSEN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MAT AS ble etablert [år] og holder til i Minnesund.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10 234 069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JULSRUD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Ovrilia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2092 Minnesund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948 495 015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MAT AS</a:t>
            </a:r>
          </a:p>
        </p:txBody>
      </p:sp>
    </p:spTree>
  </p:cSld>
  <p:clrMapOvr>
    <a:masterClrMapping xmlns:a="http://schemas.openxmlformats.org/drawingml/2006/main"/>
  </p:clrMapOvr>
</p:sld>
</file>