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bc90eb6d1d42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c16b2833144150"/>
  </p:sldMasterIdLst>
  <p:sldIdLst>
    <p:sldId xmlns:r="http://schemas.openxmlformats.org/officeDocument/2006/relationships" id="256" r:id="Rd16984032d534e0e"/>
    <p:sldId xmlns:r="http://schemas.openxmlformats.org/officeDocument/2006/relationships" id="257" r:id="Rcb16075ed4dd49c9"/>
    <p:sldId xmlns:r="http://schemas.openxmlformats.org/officeDocument/2006/relationships" id="258" r:id="Rd9901a638ef343a2"/>
    <p:sldId xmlns:r="http://schemas.openxmlformats.org/officeDocument/2006/relationships" id="259" r:id="R14b08df7efdc4b97"/>
    <p:sldId xmlns:r="http://schemas.openxmlformats.org/officeDocument/2006/relationships" id="260" r:id="R47676eef214e4166"/>
    <p:sldId xmlns:r="http://schemas.openxmlformats.org/officeDocument/2006/relationships" id="261" r:id="Rc2edcee4eda84f42"/>
    <p:sldId xmlns:r="http://schemas.openxmlformats.org/officeDocument/2006/relationships" id="262" r:id="R723db8ece2cd4a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c16b2833144150" /><Relationship Type="http://schemas.openxmlformats.org/officeDocument/2006/relationships/slide" Target="/ppt/slides/slide1.xml" Id="Rd16984032d534e0e" /><Relationship Type="http://schemas.openxmlformats.org/officeDocument/2006/relationships/slide" Target="/ppt/slides/slide2.xml" Id="Rcb16075ed4dd49c9" /><Relationship Type="http://schemas.openxmlformats.org/officeDocument/2006/relationships/slide" Target="/ppt/slides/slide3.xml" Id="Rd9901a638ef343a2" /><Relationship Type="http://schemas.openxmlformats.org/officeDocument/2006/relationships/slide" Target="/ppt/slides/slide4.xml" Id="R14b08df7efdc4b97" /><Relationship Type="http://schemas.openxmlformats.org/officeDocument/2006/relationships/slide" Target="/ppt/slides/slide5.xml" Id="R47676eef214e4166" /><Relationship Type="http://schemas.openxmlformats.org/officeDocument/2006/relationships/slide" Target="/ppt/slides/slide6.xml" Id="Rc2edcee4eda84f42" /><Relationship Type="http://schemas.openxmlformats.org/officeDocument/2006/relationships/slide" Target="/ppt/slides/slide7.xml" Id="R723db8ece2cd4a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ec65e6f2d340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4ae8c49474409" /><Relationship Type="http://schemas.openxmlformats.org/officeDocument/2006/relationships/theme" Target="/ppt/slideMasters/theme/theme1.xml" Id="Ra02f46cfc1ef45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84ae8c494744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deb2380bd4b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11d9931574b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61a618fd143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e8233d5aa41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06693729d49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02eb7bee648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20e513eb744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SANDVOLL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SANDVOLL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SANDVOLL MAT AS ble etablert [år] og holder til i Valen.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SANDVOLL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SANDVOLL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SANDVOLL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36 423 158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2 490 297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1 933 553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5 796 347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10 547 269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SANDVOLL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TINTO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SANDVOLL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Eplehagen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5451 Valen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47 17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948 990 210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SANDVOLL MAT AS</a:t>
            </a:r>
          </a:p>
        </p:txBody>
      </p:sp>
    </p:spTree>
  </p:cSld>
  <p:clrMapOvr>
    <a:masterClrMapping xmlns:a="http://schemas.openxmlformats.org/drawingml/2006/main"/>
  </p:clrMapOvr>
</p:sld>
</file>