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4c7295984f4a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037cd962a143c4"/>
  </p:sldMasterIdLst>
  <p:sldIdLst>
    <p:sldId xmlns:r="http://schemas.openxmlformats.org/officeDocument/2006/relationships" id="256" r:id="Rd874fa2c77d540b3"/>
    <p:sldId xmlns:r="http://schemas.openxmlformats.org/officeDocument/2006/relationships" id="257" r:id="Racb2fd185c494360"/>
    <p:sldId xmlns:r="http://schemas.openxmlformats.org/officeDocument/2006/relationships" id="258" r:id="Rb4c1dbdb68034ba9"/>
    <p:sldId xmlns:r="http://schemas.openxmlformats.org/officeDocument/2006/relationships" id="259" r:id="R54015d7ab0974668"/>
    <p:sldId xmlns:r="http://schemas.openxmlformats.org/officeDocument/2006/relationships" id="260" r:id="Rba7765d244e04552"/>
    <p:sldId xmlns:r="http://schemas.openxmlformats.org/officeDocument/2006/relationships" id="261" r:id="Reb5dc65ef7524dfd"/>
    <p:sldId xmlns:r="http://schemas.openxmlformats.org/officeDocument/2006/relationships" id="262" r:id="R8b8cd96ea9b94e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37cd962a143c4" /><Relationship Type="http://schemas.openxmlformats.org/officeDocument/2006/relationships/slide" Target="/ppt/slides/slide1.xml" Id="Rd874fa2c77d540b3" /><Relationship Type="http://schemas.openxmlformats.org/officeDocument/2006/relationships/slide" Target="/ppt/slides/slide2.xml" Id="Racb2fd185c494360" /><Relationship Type="http://schemas.openxmlformats.org/officeDocument/2006/relationships/slide" Target="/ppt/slides/slide3.xml" Id="Rb4c1dbdb68034ba9" /><Relationship Type="http://schemas.openxmlformats.org/officeDocument/2006/relationships/slide" Target="/ppt/slides/slide4.xml" Id="R54015d7ab0974668" /><Relationship Type="http://schemas.openxmlformats.org/officeDocument/2006/relationships/slide" Target="/ppt/slides/slide5.xml" Id="Rba7765d244e04552" /><Relationship Type="http://schemas.openxmlformats.org/officeDocument/2006/relationships/slide" Target="/ppt/slides/slide6.xml" Id="Reb5dc65ef7524dfd" /><Relationship Type="http://schemas.openxmlformats.org/officeDocument/2006/relationships/slide" Target="/ppt/slides/slide7.xml" Id="R8b8cd96ea9b94e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3cb2b04c9c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3106a5beb4f39" /><Relationship Type="http://schemas.openxmlformats.org/officeDocument/2006/relationships/theme" Target="/ppt/slideMasters/theme/theme1.xml" Id="Rb3ad4862dcfb4c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c3106a5beb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dc8a0b259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8b0a8f3de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15cae74a44a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de14f81ce44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ae8c957cd4f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c0dc5446a49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11ee879d041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WIPCO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130 415 496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3 871 501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3 272 436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8 159 159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23 062 796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LORANG SVENDSEN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JOHANSEN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SVENDSEN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SVENDSEN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Kapellveien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1452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91 16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950 024 895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WIPCO AS</a:t>
            </a:r>
          </a:p>
        </p:txBody>
      </p:sp>
    </p:spTree>
  </p:cSld>
  <p:clrMapOvr>
    <a:masterClrMapping xmlns:a="http://schemas.openxmlformats.org/drawingml/2006/main"/>
  </p:clrMapOvr>
</p:sld>
</file>