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15ff85fc0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8c6519f174647"/>
  </p:sldMasterIdLst>
  <p:sldIdLst>
    <p:sldId xmlns:r="http://schemas.openxmlformats.org/officeDocument/2006/relationships" id="256" r:id="Ra3edecba27a447d4"/>
    <p:sldId xmlns:r="http://schemas.openxmlformats.org/officeDocument/2006/relationships" id="257" r:id="R0189696d9cdf4aa9"/>
    <p:sldId xmlns:r="http://schemas.openxmlformats.org/officeDocument/2006/relationships" id="258" r:id="Rb59de4b588564cb1"/>
    <p:sldId xmlns:r="http://schemas.openxmlformats.org/officeDocument/2006/relationships" id="259" r:id="R69c4eb4ee8f24d8f"/>
    <p:sldId xmlns:r="http://schemas.openxmlformats.org/officeDocument/2006/relationships" id="260" r:id="R2f338a5eca584c2c"/>
    <p:sldId xmlns:r="http://schemas.openxmlformats.org/officeDocument/2006/relationships" id="261" r:id="Rd8665db2ea6e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8c6519f174647" /><Relationship Type="http://schemas.openxmlformats.org/officeDocument/2006/relationships/slide" Target="/ppt/slides/slide1.xml" Id="Ra3edecba27a447d4" /><Relationship Type="http://schemas.openxmlformats.org/officeDocument/2006/relationships/slide" Target="/ppt/slides/slide2.xml" Id="R0189696d9cdf4aa9" /><Relationship Type="http://schemas.openxmlformats.org/officeDocument/2006/relationships/slide" Target="/ppt/slides/slide3.xml" Id="Rb59de4b588564cb1" /><Relationship Type="http://schemas.openxmlformats.org/officeDocument/2006/relationships/slide" Target="/ppt/slides/slide4.xml" Id="R69c4eb4ee8f24d8f" /><Relationship Type="http://schemas.openxmlformats.org/officeDocument/2006/relationships/slide" Target="/ppt/slides/slide5.xml" Id="R2f338a5eca584c2c" /><Relationship Type="http://schemas.openxmlformats.org/officeDocument/2006/relationships/slide" Target="/ppt/slides/slide6.xml" Id="Rd8665db2ea6e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95273a8fc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032ac7f44491" /><Relationship Type="http://schemas.openxmlformats.org/officeDocument/2006/relationships/theme" Target="/ppt/slideMasters/theme/theme1.xml" Id="Rebeb10920b10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4032ac7f4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0142ed23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09ae2279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b552ea29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dbafbda8d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0638421c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ca24a44d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