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ac99f743864a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b4d32762e041c4"/>
  </p:sldMasterIdLst>
  <p:sldIdLst>
    <p:sldId xmlns:r="http://schemas.openxmlformats.org/officeDocument/2006/relationships" id="256" r:id="R7aa9802a1b9043fa"/>
    <p:sldId xmlns:r="http://schemas.openxmlformats.org/officeDocument/2006/relationships" id="257" r:id="R861adbe77aa84bf4"/>
    <p:sldId xmlns:r="http://schemas.openxmlformats.org/officeDocument/2006/relationships" id="258" r:id="R258516c9adb94f72"/>
    <p:sldId xmlns:r="http://schemas.openxmlformats.org/officeDocument/2006/relationships" id="259" r:id="R098a89ee1dbf4c0a"/>
    <p:sldId xmlns:r="http://schemas.openxmlformats.org/officeDocument/2006/relationships" id="260" r:id="R6f5866126e12423a"/>
    <p:sldId xmlns:r="http://schemas.openxmlformats.org/officeDocument/2006/relationships" id="261" r:id="Rf0caf214d34d44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4d32762e041c4" /><Relationship Type="http://schemas.openxmlformats.org/officeDocument/2006/relationships/slide" Target="/ppt/slides/slide1.xml" Id="R7aa9802a1b9043fa" /><Relationship Type="http://schemas.openxmlformats.org/officeDocument/2006/relationships/slide" Target="/ppt/slides/slide2.xml" Id="R861adbe77aa84bf4" /><Relationship Type="http://schemas.openxmlformats.org/officeDocument/2006/relationships/slide" Target="/ppt/slides/slide3.xml" Id="R258516c9adb94f72" /><Relationship Type="http://schemas.openxmlformats.org/officeDocument/2006/relationships/slide" Target="/ppt/slides/slide4.xml" Id="R098a89ee1dbf4c0a" /><Relationship Type="http://schemas.openxmlformats.org/officeDocument/2006/relationships/slide" Target="/ppt/slides/slide5.xml" Id="R6f5866126e12423a" /><Relationship Type="http://schemas.openxmlformats.org/officeDocument/2006/relationships/slide" Target="/ppt/slides/slide6.xml" Id="Rf0caf214d34d44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4b12e066940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7529f695349af" /><Relationship Type="http://schemas.openxmlformats.org/officeDocument/2006/relationships/theme" Target="/ppt/slideMasters/theme/theme1.xml" Id="Rdfb84553f6ff41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7529f695349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6963c2e6547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ce5dcd23441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ab5304b8447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61759db724c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cb1dccf4b44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4d9b6e2dc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BOSØR BBL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BOSØR BBL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82 024 163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6 808 579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141 999 439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165 295 454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950 261 862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