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06cd24fec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8f5d2ab7f4114"/>
  </p:sldMasterIdLst>
  <p:sldIdLst>
    <p:sldId xmlns:r="http://schemas.openxmlformats.org/officeDocument/2006/relationships" id="256" r:id="Rcdd9e785b69147c8"/>
    <p:sldId xmlns:r="http://schemas.openxmlformats.org/officeDocument/2006/relationships" id="257" r:id="R722d99eab4b9407b"/>
    <p:sldId xmlns:r="http://schemas.openxmlformats.org/officeDocument/2006/relationships" id="258" r:id="R848da034a8944afa"/>
    <p:sldId xmlns:r="http://schemas.openxmlformats.org/officeDocument/2006/relationships" id="259" r:id="Ra71403c7dd3445f3"/>
    <p:sldId xmlns:r="http://schemas.openxmlformats.org/officeDocument/2006/relationships" id="260" r:id="R340ae18dff7b4767"/>
    <p:sldId xmlns:r="http://schemas.openxmlformats.org/officeDocument/2006/relationships" id="261" r:id="Ra39c46ca7ad247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8f5d2ab7f4114" /><Relationship Type="http://schemas.openxmlformats.org/officeDocument/2006/relationships/slide" Target="/ppt/slides/slide1.xml" Id="Rcdd9e785b69147c8" /><Relationship Type="http://schemas.openxmlformats.org/officeDocument/2006/relationships/slide" Target="/ppt/slides/slide2.xml" Id="R722d99eab4b9407b" /><Relationship Type="http://schemas.openxmlformats.org/officeDocument/2006/relationships/slide" Target="/ppt/slides/slide3.xml" Id="R848da034a8944afa" /><Relationship Type="http://schemas.openxmlformats.org/officeDocument/2006/relationships/slide" Target="/ppt/slides/slide4.xml" Id="Ra71403c7dd3445f3" /><Relationship Type="http://schemas.openxmlformats.org/officeDocument/2006/relationships/slide" Target="/ppt/slides/slide5.xml" Id="R340ae18dff7b4767" /><Relationship Type="http://schemas.openxmlformats.org/officeDocument/2006/relationships/slide" Target="/ppt/slides/slide6.xml" Id="Ra39c46ca7ad247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bc68d0b55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d481e41254553" /><Relationship Type="http://schemas.openxmlformats.org/officeDocument/2006/relationships/theme" Target="/ppt/slideMasters/theme/theme1.xml" Id="Rc67ffa66412c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d481e4125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f3ad1493d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9ec730a40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751d54dca4d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097df9048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095855fa4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a131194647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