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0f04d0c3ff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8597d3ccf44241"/>
  </p:sldMasterIdLst>
  <p:sldIdLst>
    <p:sldId xmlns:r="http://schemas.openxmlformats.org/officeDocument/2006/relationships" id="256" r:id="R48cfd2c3234f4543"/>
    <p:sldId xmlns:r="http://schemas.openxmlformats.org/officeDocument/2006/relationships" id="257" r:id="R8cc2ed3096eb4417"/>
    <p:sldId xmlns:r="http://schemas.openxmlformats.org/officeDocument/2006/relationships" id="258" r:id="R1647717607104ef6"/>
    <p:sldId xmlns:r="http://schemas.openxmlformats.org/officeDocument/2006/relationships" id="259" r:id="R58d4ab968a454133"/>
    <p:sldId xmlns:r="http://schemas.openxmlformats.org/officeDocument/2006/relationships" id="260" r:id="Rca6c2e1c19c44f1f"/>
    <p:sldId xmlns:r="http://schemas.openxmlformats.org/officeDocument/2006/relationships" id="261" r:id="Ra7151c96bd014163"/>
    <p:sldId xmlns:r="http://schemas.openxmlformats.org/officeDocument/2006/relationships" id="262" r:id="R7dec8f27453249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597d3ccf44241" /><Relationship Type="http://schemas.openxmlformats.org/officeDocument/2006/relationships/slide" Target="/ppt/slides/slide1.xml" Id="R48cfd2c3234f4543" /><Relationship Type="http://schemas.openxmlformats.org/officeDocument/2006/relationships/slide" Target="/ppt/slides/slide2.xml" Id="R8cc2ed3096eb4417" /><Relationship Type="http://schemas.openxmlformats.org/officeDocument/2006/relationships/slide" Target="/ppt/slides/slide3.xml" Id="R1647717607104ef6" /><Relationship Type="http://schemas.openxmlformats.org/officeDocument/2006/relationships/slide" Target="/ppt/slides/slide4.xml" Id="R58d4ab968a454133" /><Relationship Type="http://schemas.openxmlformats.org/officeDocument/2006/relationships/slide" Target="/ppt/slides/slide5.xml" Id="Rca6c2e1c19c44f1f" /><Relationship Type="http://schemas.openxmlformats.org/officeDocument/2006/relationships/slide" Target="/ppt/slides/slide6.xml" Id="Ra7151c96bd014163" /><Relationship Type="http://schemas.openxmlformats.org/officeDocument/2006/relationships/slide" Target="/ppt/slides/slide7.xml" Id="R7dec8f27453249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e50b752b95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3db5df729415a" /><Relationship Type="http://schemas.openxmlformats.org/officeDocument/2006/relationships/theme" Target="/ppt/slideMasters/theme/theme1.xml" Id="Rca167ee71f6546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3db5df72941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91367ce742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9f90a5208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8050a0f6144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a139d22347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037d124434b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4375b56a246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c220025a9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13 490 655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3 353 178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340 759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5 682 114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FRAMO INVEST AS  –  80,1 %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MULTI REGNSKAP AS  –  19,9 %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