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a582540164d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f05428e42c4473"/>
  </p:sldMasterIdLst>
  <p:sldIdLst>
    <p:sldId xmlns:r="http://schemas.openxmlformats.org/officeDocument/2006/relationships" id="256" r:id="Rae91b6ac77294746"/>
    <p:sldId xmlns:r="http://schemas.openxmlformats.org/officeDocument/2006/relationships" id="257" r:id="Rbdc3d3d433964c3e"/>
    <p:sldId xmlns:r="http://schemas.openxmlformats.org/officeDocument/2006/relationships" id="258" r:id="Rc021140816c44c4c"/>
    <p:sldId xmlns:r="http://schemas.openxmlformats.org/officeDocument/2006/relationships" id="259" r:id="Re092d0636fac44e2"/>
    <p:sldId xmlns:r="http://schemas.openxmlformats.org/officeDocument/2006/relationships" id="260" r:id="R433c7a43d0124e71"/>
    <p:sldId xmlns:r="http://schemas.openxmlformats.org/officeDocument/2006/relationships" id="261" r:id="R30261d8377e04cf0"/>
    <p:sldId xmlns:r="http://schemas.openxmlformats.org/officeDocument/2006/relationships" id="262" r:id="R87bf4f533fd4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05428e42c4473" /><Relationship Type="http://schemas.openxmlformats.org/officeDocument/2006/relationships/slide" Target="/ppt/slides/slide1.xml" Id="Rae91b6ac77294746" /><Relationship Type="http://schemas.openxmlformats.org/officeDocument/2006/relationships/slide" Target="/ppt/slides/slide2.xml" Id="Rbdc3d3d433964c3e" /><Relationship Type="http://schemas.openxmlformats.org/officeDocument/2006/relationships/slide" Target="/ppt/slides/slide3.xml" Id="Rc021140816c44c4c" /><Relationship Type="http://schemas.openxmlformats.org/officeDocument/2006/relationships/slide" Target="/ppt/slides/slide4.xml" Id="Re092d0636fac44e2" /><Relationship Type="http://schemas.openxmlformats.org/officeDocument/2006/relationships/slide" Target="/ppt/slides/slide5.xml" Id="R433c7a43d0124e71" /><Relationship Type="http://schemas.openxmlformats.org/officeDocument/2006/relationships/slide" Target="/ppt/slides/slide6.xml" Id="R30261d8377e04cf0" /><Relationship Type="http://schemas.openxmlformats.org/officeDocument/2006/relationships/slide" Target="/ppt/slides/slide7.xml" Id="R87bf4f533fd4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458ff9eeb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9868c74af40a7" /><Relationship Type="http://schemas.openxmlformats.org/officeDocument/2006/relationships/theme" Target="/ppt/slideMasters/theme/theme1.xml" Id="R763bd6418cf7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9868c74af40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17751336448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c16fd87fe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94015b4f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b0d34c56e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9937d627140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a00a947ee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61a38ee85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NARVIK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NARVIK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21 762 749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8 326 057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Skistua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950 485 922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