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a2376276324f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b08a748a034b9a"/>
  </p:sldMasterIdLst>
  <p:sldIdLst>
    <p:sldId xmlns:r="http://schemas.openxmlformats.org/officeDocument/2006/relationships" id="256" r:id="Rd1cc743220cd4a7b"/>
    <p:sldId xmlns:r="http://schemas.openxmlformats.org/officeDocument/2006/relationships" id="257" r:id="Ree401e9fdbf34fca"/>
    <p:sldId xmlns:r="http://schemas.openxmlformats.org/officeDocument/2006/relationships" id="258" r:id="R2fefebd4b31b4590"/>
    <p:sldId xmlns:r="http://schemas.openxmlformats.org/officeDocument/2006/relationships" id="259" r:id="Racec00f6732f48b3"/>
    <p:sldId xmlns:r="http://schemas.openxmlformats.org/officeDocument/2006/relationships" id="260" r:id="Rc5feedcb950942c7"/>
    <p:sldId xmlns:r="http://schemas.openxmlformats.org/officeDocument/2006/relationships" id="261" r:id="R7f0b2a47b595416a"/>
    <p:sldId xmlns:r="http://schemas.openxmlformats.org/officeDocument/2006/relationships" id="262" r:id="R2008fcb3b61447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b08a748a034b9a" /><Relationship Type="http://schemas.openxmlformats.org/officeDocument/2006/relationships/slide" Target="/ppt/slides/slide1.xml" Id="Rd1cc743220cd4a7b" /><Relationship Type="http://schemas.openxmlformats.org/officeDocument/2006/relationships/slide" Target="/ppt/slides/slide2.xml" Id="Ree401e9fdbf34fca" /><Relationship Type="http://schemas.openxmlformats.org/officeDocument/2006/relationships/slide" Target="/ppt/slides/slide3.xml" Id="R2fefebd4b31b4590" /><Relationship Type="http://schemas.openxmlformats.org/officeDocument/2006/relationships/slide" Target="/ppt/slides/slide4.xml" Id="Racec00f6732f48b3" /><Relationship Type="http://schemas.openxmlformats.org/officeDocument/2006/relationships/slide" Target="/ppt/slides/slide5.xml" Id="Rc5feedcb950942c7" /><Relationship Type="http://schemas.openxmlformats.org/officeDocument/2006/relationships/slide" Target="/ppt/slides/slide6.xml" Id="R7f0b2a47b595416a" /><Relationship Type="http://schemas.openxmlformats.org/officeDocument/2006/relationships/slide" Target="/ppt/slides/slide7.xml" Id="R2008fcb3b61447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920d783c9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f770a795f4687" /><Relationship Type="http://schemas.openxmlformats.org/officeDocument/2006/relationships/theme" Target="/ppt/slideMasters/theme/theme1.xml" Id="Rc8beafb2a6cc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5f770a795f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64dde7d23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43b888bc446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8f705d1764d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fd8d05d594a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7f56d3dd64e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1e434c7f84b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c230569de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KVARØY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KVARØY HANDEL AS ble etablert [år] og holder til i Indre Kvarøy.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5 511 490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1 362 132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2 577 450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STAMNNESET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Bekkefjæra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8743 Indre Kvarøy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950 509 376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