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2b88080d91b457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ada4480358d4639"/>
  </p:sldMasterIdLst>
  <p:sldIdLst>
    <p:sldId xmlns:r="http://schemas.openxmlformats.org/officeDocument/2006/relationships" id="256" r:id="Rde090e5a88354b94"/>
    <p:sldId xmlns:r="http://schemas.openxmlformats.org/officeDocument/2006/relationships" id="257" r:id="Rea96f0f351a8468b"/>
    <p:sldId xmlns:r="http://schemas.openxmlformats.org/officeDocument/2006/relationships" id="258" r:id="R482933f83257441f"/>
    <p:sldId xmlns:r="http://schemas.openxmlformats.org/officeDocument/2006/relationships" id="259" r:id="R33c736293f734fb8"/>
    <p:sldId xmlns:r="http://schemas.openxmlformats.org/officeDocument/2006/relationships" id="260" r:id="Ra751667ff3e34e4c"/>
    <p:sldId xmlns:r="http://schemas.openxmlformats.org/officeDocument/2006/relationships" id="261" r:id="R0e3e440baae74c4e"/>
    <p:sldId xmlns:r="http://schemas.openxmlformats.org/officeDocument/2006/relationships" id="262" r:id="R0a792f7651fb42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da4480358d4639" /><Relationship Type="http://schemas.openxmlformats.org/officeDocument/2006/relationships/slide" Target="/ppt/slides/slide1.xml" Id="Rde090e5a88354b94" /><Relationship Type="http://schemas.openxmlformats.org/officeDocument/2006/relationships/slide" Target="/ppt/slides/slide2.xml" Id="Rea96f0f351a8468b" /><Relationship Type="http://schemas.openxmlformats.org/officeDocument/2006/relationships/slide" Target="/ppt/slides/slide3.xml" Id="R482933f83257441f" /><Relationship Type="http://schemas.openxmlformats.org/officeDocument/2006/relationships/slide" Target="/ppt/slides/slide4.xml" Id="R33c736293f734fb8" /><Relationship Type="http://schemas.openxmlformats.org/officeDocument/2006/relationships/slide" Target="/ppt/slides/slide5.xml" Id="Ra751667ff3e34e4c" /><Relationship Type="http://schemas.openxmlformats.org/officeDocument/2006/relationships/slide" Target="/ppt/slides/slide6.xml" Id="R0e3e440baae74c4e" /><Relationship Type="http://schemas.openxmlformats.org/officeDocument/2006/relationships/slide" Target="/ppt/slides/slide7.xml" Id="R0a792f7651fb42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298864e4e0479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f3ce64e8904e5f" /><Relationship Type="http://schemas.openxmlformats.org/officeDocument/2006/relationships/theme" Target="/ppt/slideMasters/theme/theme1.xml" Id="Rea1c3e1ae11c4b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f3ce64e8904e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3c744a423a4c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59cbd4aa4f469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5a257d21547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f9944a0014f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fcb259c3546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d4c8de016d40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b4b754b354a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ARETHUSA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ARETHUSA AS ble etablert [år] og holder til i Aremark.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−732 874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13 316 868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259 195 546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281 587 806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CRESPO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GRANDIFLORA INVEST AS  –  22,5 %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BARKO AS  –  19,9 %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OLE FREDRIK  –  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JØRGEN N  –  8,5 %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ANKER-RASCH NORA  –  8,5 %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Holmegild 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1798 Aremark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950 527 420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ARETHUSA AS</a:t>
            </a:r>
          </a:p>
        </p:txBody>
      </p:sp>
    </p:spTree>
  </p:cSld>
  <p:clrMapOvr>
    <a:masterClrMapping xmlns:a="http://schemas.openxmlformats.org/drawingml/2006/main"/>
  </p:clrMapOvr>
</p:sld>
</file>