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0ef74d866c40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90d82a530e4dc8"/>
  </p:sldMasterIdLst>
  <p:sldIdLst>
    <p:sldId xmlns:r="http://schemas.openxmlformats.org/officeDocument/2006/relationships" id="256" r:id="Rff433d4e5e7f4245"/>
    <p:sldId xmlns:r="http://schemas.openxmlformats.org/officeDocument/2006/relationships" id="257" r:id="R3f00d747f21a4b95"/>
    <p:sldId xmlns:r="http://schemas.openxmlformats.org/officeDocument/2006/relationships" id="258" r:id="R77909d044a2b4c68"/>
    <p:sldId xmlns:r="http://schemas.openxmlformats.org/officeDocument/2006/relationships" id="259" r:id="R538352cabe9c44ba"/>
    <p:sldId xmlns:r="http://schemas.openxmlformats.org/officeDocument/2006/relationships" id="260" r:id="Rf58b34eae461469c"/>
    <p:sldId xmlns:r="http://schemas.openxmlformats.org/officeDocument/2006/relationships" id="261" r:id="R0867e82349614bf3"/>
    <p:sldId xmlns:r="http://schemas.openxmlformats.org/officeDocument/2006/relationships" id="262" r:id="R95fad1a2dd184c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0d82a530e4dc8" /><Relationship Type="http://schemas.openxmlformats.org/officeDocument/2006/relationships/slide" Target="/ppt/slides/slide1.xml" Id="Rff433d4e5e7f4245" /><Relationship Type="http://schemas.openxmlformats.org/officeDocument/2006/relationships/slide" Target="/ppt/slides/slide2.xml" Id="R3f00d747f21a4b95" /><Relationship Type="http://schemas.openxmlformats.org/officeDocument/2006/relationships/slide" Target="/ppt/slides/slide3.xml" Id="R77909d044a2b4c68" /><Relationship Type="http://schemas.openxmlformats.org/officeDocument/2006/relationships/slide" Target="/ppt/slides/slide4.xml" Id="R538352cabe9c44ba" /><Relationship Type="http://schemas.openxmlformats.org/officeDocument/2006/relationships/slide" Target="/ppt/slides/slide5.xml" Id="Rf58b34eae461469c" /><Relationship Type="http://schemas.openxmlformats.org/officeDocument/2006/relationships/slide" Target="/ppt/slides/slide6.xml" Id="R0867e82349614bf3" /><Relationship Type="http://schemas.openxmlformats.org/officeDocument/2006/relationships/slide" Target="/ppt/slides/slide7.xml" Id="R95fad1a2dd184c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cfa54ad7c46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8fbae62ea45b8" /><Relationship Type="http://schemas.openxmlformats.org/officeDocument/2006/relationships/theme" Target="/ppt/slideMasters/theme/theme1.xml" Id="Raedb2f1844674f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28fbae62ea45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d62542c534b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19c17c45b4a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7417c459e43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42a1c7e1648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ed2c825944d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8326240ec46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5ef12ca6747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EVENSKJER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EVENSKJER AS ble etablert [år] og holder til i Evenskjer.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13 943 526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3 325 214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2 524 554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6 847 140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EVENSKJER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9440 Evenskjer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08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950 533 676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