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37dc7fbc3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12b8887344480"/>
  </p:sldMasterIdLst>
  <p:sldIdLst>
    <p:sldId xmlns:r="http://schemas.openxmlformats.org/officeDocument/2006/relationships" id="256" r:id="Rb97e611feace4520"/>
    <p:sldId xmlns:r="http://schemas.openxmlformats.org/officeDocument/2006/relationships" id="257" r:id="Raa588f266da84d33"/>
    <p:sldId xmlns:r="http://schemas.openxmlformats.org/officeDocument/2006/relationships" id="258" r:id="R6be0b4c4712f4a44"/>
    <p:sldId xmlns:r="http://schemas.openxmlformats.org/officeDocument/2006/relationships" id="259" r:id="R69a56d3fcca84b65"/>
    <p:sldId xmlns:r="http://schemas.openxmlformats.org/officeDocument/2006/relationships" id="260" r:id="Rf816a8f2e90849f1"/>
    <p:sldId xmlns:r="http://schemas.openxmlformats.org/officeDocument/2006/relationships" id="261" r:id="R669a8fb207474d17"/>
    <p:sldId xmlns:r="http://schemas.openxmlformats.org/officeDocument/2006/relationships" id="262" r:id="Raeb9060cd10e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12b8887344480" /><Relationship Type="http://schemas.openxmlformats.org/officeDocument/2006/relationships/slide" Target="/ppt/slides/slide1.xml" Id="Rb97e611feace4520" /><Relationship Type="http://schemas.openxmlformats.org/officeDocument/2006/relationships/slide" Target="/ppt/slides/slide2.xml" Id="Raa588f266da84d33" /><Relationship Type="http://schemas.openxmlformats.org/officeDocument/2006/relationships/slide" Target="/ppt/slides/slide3.xml" Id="R6be0b4c4712f4a44" /><Relationship Type="http://schemas.openxmlformats.org/officeDocument/2006/relationships/slide" Target="/ppt/slides/slide4.xml" Id="R69a56d3fcca84b65" /><Relationship Type="http://schemas.openxmlformats.org/officeDocument/2006/relationships/slide" Target="/ppt/slides/slide5.xml" Id="Rf816a8f2e90849f1" /><Relationship Type="http://schemas.openxmlformats.org/officeDocument/2006/relationships/slide" Target="/ppt/slides/slide6.xml" Id="R669a8fb207474d17" /><Relationship Type="http://schemas.openxmlformats.org/officeDocument/2006/relationships/slide" Target="/ppt/slides/slide7.xml" Id="Raeb9060cd10e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ad68f0605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c31574e1645e3" /><Relationship Type="http://schemas.openxmlformats.org/officeDocument/2006/relationships/theme" Target="/ppt/slideMasters/theme/theme1.xml" Id="R2d10cfcb396f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c31574e16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ba5ea3293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44b726fed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97e0de865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8ad0cd022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47c413ccc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15c42f3aa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5b7ff504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