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a2380814e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433ed646346e5"/>
  </p:sldMasterIdLst>
  <p:sldIdLst>
    <p:sldId xmlns:r="http://schemas.openxmlformats.org/officeDocument/2006/relationships" id="256" r:id="Rc6454a44a4e54889"/>
    <p:sldId xmlns:r="http://schemas.openxmlformats.org/officeDocument/2006/relationships" id="257" r:id="Rd57ac8d66cf54def"/>
    <p:sldId xmlns:r="http://schemas.openxmlformats.org/officeDocument/2006/relationships" id="258" r:id="R58d8eed8d6e24c5f"/>
    <p:sldId xmlns:r="http://schemas.openxmlformats.org/officeDocument/2006/relationships" id="259" r:id="R53f9c26f570148a9"/>
    <p:sldId xmlns:r="http://schemas.openxmlformats.org/officeDocument/2006/relationships" id="260" r:id="R9bd34ec62c684d4d"/>
    <p:sldId xmlns:r="http://schemas.openxmlformats.org/officeDocument/2006/relationships" id="261" r:id="Re12986fbe9674009"/>
    <p:sldId xmlns:r="http://schemas.openxmlformats.org/officeDocument/2006/relationships" id="262" r:id="R228d3cbea1fc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433ed646346e5" /><Relationship Type="http://schemas.openxmlformats.org/officeDocument/2006/relationships/slide" Target="/ppt/slides/slide1.xml" Id="Rc6454a44a4e54889" /><Relationship Type="http://schemas.openxmlformats.org/officeDocument/2006/relationships/slide" Target="/ppt/slides/slide2.xml" Id="Rd57ac8d66cf54def" /><Relationship Type="http://schemas.openxmlformats.org/officeDocument/2006/relationships/slide" Target="/ppt/slides/slide3.xml" Id="R58d8eed8d6e24c5f" /><Relationship Type="http://schemas.openxmlformats.org/officeDocument/2006/relationships/slide" Target="/ppt/slides/slide4.xml" Id="R53f9c26f570148a9" /><Relationship Type="http://schemas.openxmlformats.org/officeDocument/2006/relationships/slide" Target="/ppt/slides/slide5.xml" Id="R9bd34ec62c684d4d" /><Relationship Type="http://schemas.openxmlformats.org/officeDocument/2006/relationships/slide" Target="/ppt/slides/slide6.xml" Id="Re12986fbe9674009" /><Relationship Type="http://schemas.openxmlformats.org/officeDocument/2006/relationships/slide" Target="/ppt/slides/slide7.xml" Id="R228d3cbea1fc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83aa55d54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bc065200c444b" /><Relationship Type="http://schemas.openxmlformats.org/officeDocument/2006/relationships/theme" Target="/ppt/slideMasters/theme/theme1.xml" Id="R062ee3a69566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fbc065200c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2794aeab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49917f889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79f7b6b5e4d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6508a1d1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9e084b4646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2d34f272b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75421f4ce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SPITERSNUTEN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INGRID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OLE JACOB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950 627 735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