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6ced9ef73549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977b47462645e9"/>
  </p:sldMasterIdLst>
  <p:sldIdLst>
    <p:sldId xmlns:r="http://schemas.openxmlformats.org/officeDocument/2006/relationships" id="256" r:id="Ra507724c447441ac"/>
    <p:sldId xmlns:r="http://schemas.openxmlformats.org/officeDocument/2006/relationships" id="257" r:id="Rc6e74e5c472b4af9"/>
    <p:sldId xmlns:r="http://schemas.openxmlformats.org/officeDocument/2006/relationships" id="258" r:id="R7d1f0c0688054739"/>
    <p:sldId xmlns:r="http://schemas.openxmlformats.org/officeDocument/2006/relationships" id="259" r:id="R506369b0a7c744d0"/>
    <p:sldId xmlns:r="http://schemas.openxmlformats.org/officeDocument/2006/relationships" id="260" r:id="R0e76ad8561bc4804"/>
    <p:sldId xmlns:r="http://schemas.openxmlformats.org/officeDocument/2006/relationships" id="261" r:id="R7155ddf25d9b414d"/>
    <p:sldId xmlns:r="http://schemas.openxmlformats.org/officeDocument/2006/relationships" id="262" r:id="Re79c9e5aa2b74f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977b47462645e9" /><Relationship Type="http://schemas.openxmlformats.org/officeDocument/2006/relationships/slide" Target="/ppt/slides/slide1.xml" Id="Ra507724c447441ac" /><Relationship Type="http://schemas.openxmlformats.org/officeDocument/2006/relationships/slide" Target="/ppt/slides/slide2.xml" Id="Rc6e74e5c472b4af9" /><Relationship Type="http://schemas.openxmlformats.org/officeDocument/2006/relationships/slide" Target="/ppt/slides/slide3.xml" Id="R7d1f0c0688054739" /><Relationship Type="http://schemas.openxmlformats.org/officeDocument/2006/relationships/slide" Target="/ppt/slides/slide4.xml" Id="R506369b0a7c744d0" /><Relationship Type="http://schemas.openxmlformats.org/officeDocument/2006/relationships/slide" Target="/ppt/slides/slide5.xml" Id="R0e76ad8561bc4804" /><Relationship Type="http://schemas.openxmlformats.org/officeDocument/2006/relationships/slide" Target="/ppt/slides/slide6.xml" Id="R7155ddf25d9b414d" /><Relationship Type="http://schemas.openxmlformats.org/officeDocument/2006/relationships/slide" Target="/ppt/slides/slide7.xml" Id="Re79c9e5aa2b74f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af0262faa54b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28b8595864dbd" /><Relationship Type="http://schemas.openxmlformats.org/officeDocument/2006/relationships/theme" Target="/ppt/slideMasters/theme/theme1.xml" Id="Rb3cabe5c9d344d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228b8595864d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f113320074a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9102d17074d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e706022eb4f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5f3ca74dd4e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da947351046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4758f12ea48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fd819ba864a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GREFSEN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GREFSEN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−1 883 640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−680 410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15 647 478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145 029 471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SKEDSMO KJELL TORE  –  62,5 %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SKEDSMO ANDERS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SKEDSMO ANITA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SKEDSMO KÅRE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Bulls veg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98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950 693 630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